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1" r:id="rId1"/>
  </p:sldMasterIdLst>
  <p:notesMasterIdLst>
    <p:notesMasterId r:id="rId18"/>
  </p:notesMasterIdLst>
  <p:handoutMasterIdLst>
    <p:handoutMasterId r:id="rId19"/>
  </p:handoutMasterIdLst>
  <p:sldIdLst>
    <p:sldId id="256" r:id="rId2"/>
    <p:sldId id="283" r:id="rId3"/>
    <p:sldId id="306" r:id="rId4"/>
    <p:sldId id="290" r:id="rId5"/>
    <p:sldId id="308" r:id="rId6"/>
    <p:sldId id="309" r:id="rId7"/>
    <p:sldId id="286" r:id="rId8"/>
    <p:sldId id="301" r:id="rId9"/>
    <p:sldId id="302" r:id="rId10"/>
    <p:sldId id="303" r:id="rId11"/>
    <p:sldId id="304" r:id="rId12"/>
    <p:sldId id="305" r:id="rId13"/>
    <p:sldId id="310" r:id="rId14"/>
    <p:sldId id="284" r:id="rId15"/>
    <p:sldId id="285" r:id="rId16"/>
    <p:sldId id="300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1A1A1A"/>
        </a:solidFill>
        <a:effectLst/>
        <a:uFillTx/>
        <a:latin typeface="OpenSans-Semibold"/>
        <a:ea typeface="OpenSans-Semibold"/>
        <a:cs typeface="OpenSans-Semibold"/>
        <a:sym typeface="OpenSans-Semibol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1A1A1A"/>
        </a:solidFill>
        <a:effectLst/>
        <a:uFillTx/>
        <a:latin typeface="OpenSans-Semibold"/>
        <a:ea typeface="OpenSans-Semibold"/>
        <a:cs typeface="OpenSans-Semibold"/>
        <a:sym typeface="OpenSans-Semibol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1A1A1A"/>
        </a:solidFill>
        <a:effectLst/>
        <a:uFillTx/>
        <a:latin typeface="OpenSans-Semibold"/>
        <a:ea typeface="OpenSans-Semibold"/>
        <a:cs typeface="OpenSans-Semibold"/>
        <a:sym typeface="OpenSans-Semibol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1A1A1A"/>
        </a:solidFill>
        <a:effectLst/>
        <a:uFillTx/>
        <a:latin typeface="OpenSans-Semibold"/>
        <a:ea typeface="OpenSans-Semibold"/>
        <a:cs typeface="OpenSans-Semibold"/>
        <a:sym typeface="OpenSans-Semibol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1A1A1A"/>
        </a:solidFill>
        <a:effectLst/>
        <a:uFillTx/>
        <a:latin typeface="OpenSans-Semibold"/>
        <a:ea typeface="OpenSans-Semibold"/>
        <a:cs typeface="OpenSans-Semibold"/>
        <a:sym typeface="OpenSans-Semibol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1A1A1A"/>
        </a:solidFill>
        <a:effectLst/>
        <a:uFillTx/>
        <a:latin typeface="OpenSans-Semibold"/>
        <a:ea typeface="OpenSans-Semibold"/>
        <a:cs typeface="OpenSans-Semibold"/>
        <a:sym typeface="OpenSans-Semibol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1A1A1A"/>
        </a:solidFill>
        <a:effectLst/>
        <a:uFillTx/>
        <a:latin typeface="OpenSans-Semibold"/>
        <a:ea typeface="OpenSans-Semibold"/>
        <a:cs typeface="OpenSans-Semibold"/>
        <a:sym typeface="OpenSans-Semibol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1A1A1A"/>
        </a:solidFill>
        <a:effectLst/>
        <a:uFillTx/>
        <a:latin typeface="OpenSans-Semibold"/>
        <a:ea typeface="OpenSans-Semibold"/>
        <a:cs typeface="OpenSans-Semibold"/>
        <a:sym typeface="OpenSans-Semibol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1A1A1A"/>
        </a:solidFill>
        <a:effectLst/>
        <a:uFillTx/>
        <a:latin typeface="OpenSans-Semibold"/>
        <a:ea typeface="OpenSans-Semibold"/>
        <a:cs typeface="OpenSans-Semibold"/>
        <a:sym typeface="OpenSans-Semibold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94E9"/>
    <a:srgbClr val="FAFF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OpenSans-Semibold"/>
          <a:ea typeface="OpenSans-Semibold"/>
          <a:cs typeface="OpenSans-Semi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OpenSans-Semibold"/>
          <a:ea typeface="OpenSans-Semibold"/>
          <a:cs typeface="OpenSans-Semi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9D78"/>
          </a:solidFill>
        </a:fill>
      </a:tcStyle>
    </a:firstCol>
    <a:lastRow>
      <a:tcTxStyle b="on" i="off">
        <a:font>
          <a:latin typeface="OpenSans-Semibold"/>
          <a:ea typeface="OpenSans-Semibold"/>
          <a:cs typeface="OpenSans-Semi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OpenSans-Semibold"/>
          <a:ea typeface="OpenSans-Semibold"/>
          <a:cs typeface="OpenSans-Semi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27058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OpenSans-Semibold"/>
          <a:ea typeface="OpenSans-Semibold"/>
          <a:cs typeface="OpenSans-Semibold"/>
        </a:font>
        <a:srgbClr val="1A1A1A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rgbClr val="CEEBDE"/>
          </a:solidFill>
        </a:fill>
      </a:tcStyle>
    </a:wholeTbl>
    <a:band2H>
      <a:tcTxStyle/>
      <a:tcStyle>
        <a:tcBdr/>
        <a:fill>
          <a:solidFill>
            <a:srgbClr val="E8F5EF"/>
          </a:solidFill>
        </a:fill>
      </a:tcStyle>
    </a:band2H>
    <a:firstCol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381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381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OpenSans-Semibold"/>
          <a:ea typeface="OpenSans-Semibold"/>
          <a:cs typeface="OpenSans-Semibold"/>
        </a:font>
        <a:srgbClr val="1A1A1A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rgbClr val="FCE5CB"/>
          </a:solidFill>
        </a:fill>
      </a:tcStyle>
    </a:wholeTbl>
    <a:band2H>
      <a:tcTxStyle/>
      <a:tcStyle>
        <a:tcBdr/>
        <a:fill>
          <a:solidFill>
            <a:srgbClr val="FDF2E7"/>
          </a:solidFill>
        </a:fill>
      </a:tcStyle>
    </a:band2H>
    <a:firstCol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381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381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OpenSans-Semibold"/>
          <a:ea typeface="OpenSans-Semibold"/>
          <a:cs typeface="OpenSans-Semibold"/>
        </a:font>
        <a:srgbClr val="1A1A1A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rgbClr val="E4E4E4"/>
          </a:solidFill>
        </a:fill>
      </a:tcStyle>
    </a:wholeTbl>
    <a:band2H>
      <a:tcTxStyle/>
      <a:tcStyle>
        <a:tcBdr/>
        <a:fill>
          <a:solidFill>
            <a:schemeClr val="accent5"/>
          </a:solidFill>
        </a:fill>
      </a:tcStyle>
    </a:band2H>
    <a:firstCol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381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381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OpenSans-Semibold"/>
          <a:ea typeface="OpenSans-Semibold"/>
          <a:cs typeface="OpenSans-Semibold"/>
        </a:font>
        <a:srgbClr val="1A1A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CFFFF"/>
          </a:solidFill>
        </a:fill>
      </a:tcStyle>
    </a:band2H>
    <a:firstCol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OpenSans-Semibold"/>
          <a:ea typeface="OpenSans-Semibold"/>
          <a:cs typeface="OpenSans-Semibold"/>
        </a:font>
        <a:srgbClr val="1A1A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A1A1A"/>
              </a:solidFill>
              <a:prstDash val="solid"/>
              <a:round/>
            </a:ln>
          </a:top>
          <a:bottom>
            <a:ln w="25400" cap="flat">
              <a:solidFill>
                <a:srgbClr val="1A1A1A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CFFFF"/>
          </a:solidFill>
        </a:fill>
      </a:tcStyle>
    </a:lastRow>
    <a:firstRow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A1A1A"/>
              </a:solidFill>
              <a:prstDash val="solid"/>
              <a:round/>
            </a:ln>
          </a:top>
          <a:bottom>
            <a:ln w="25400" cap="flat">
              <a:solidFill>
                <a:srgbClr val="1A1A1A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OpenSans-Semibold"/>
          <a:ea typeface="OpenSans-Semibold"/>
          <a:cs typeface="OpenSans-Semibold"/>
        </a:font>
        <a:srgbClr val="1A1A1A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rgbClr val="1A1A1A"/>
          </a:solidFill>
        </a:fill>
      </a:tcStyle>
    </a:firstCol>
    <a:lastRow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38100" cap="flat">
              <a:solidFill>
                <a:srgbClr val="FCFFFF"/>
              </a:solidFill>
              <a:prstDash val="solid"/>
              <a:round/>
            </a:ln>
          </a:top>
          <a:bottom>
            <a:ln w="127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rgbClr val="1A1A1A"/>
          </a:solidFill>
        </a:fill>
      </a:tcStyle>
    </a:lastRow>
    <a:firstRow>
      <a:tcTxStyle b="on" i="off">
        <a:font>
          <a:latin typeface="OpenSans-Semibold"/>
          <a:ea typeface="OpenSans-Semibold"/>
          <a:cs typeface="OpenSans-Semibold"/>
        </a:font>
        <a:srgbClr val="FCFFFF"/>
      </a:tcTxStyle>
      <a:tcStyle>
        <a:tcBdr>
          <a:left>
            <a:ln w="12700" cap="flat">
              <a:solidFill>
                <a:srgbClr val="FCFFFF"/>
              </a:solidFill>
              <a:prstDash val="solid"/>
              <a:round/>
            </a:ln>
          </a:left>
          <a:right>
            <a:ln w="12700" cap="flat">
              <a:solidFill>
                <a:srgbClr val="FCFFFF"/>
              </a:solidFill>
              <a:prstDash val="solid"/>
              <a:round/>
            </a:ln>
          </a:right>
          <a:top>
            <a:ln w="12700" cap="flat">
              <a:solidFill>
                <a:srgbClr val="FCFFFF"/>
              </a:solidFill>
              <a:prstDash val="solid"/>
              <a:round/>
            </a:ln>
          </a:top>
          <a:bottom>
            <a:ln w="38100" cap="flat">
              <a:solidFill>
                <a:srgbClr val="FCFFFF"/>
              </a:solidFill>
              <a:prstDash val="solid"/>
              <a:round/>
            </a:ln>
          </a:bottom>
          <a:insideH>
            <a:ln w="12700" cap="flat">
              <a:solidFill>
                <a:srgbClr val="FCFFFF"/>
              </a:solidFill>
              <a:prstDash val="solid"/>
              <a:round/>
            </a:ln>
          </a:insideH>
          <a:insideV>
            <a:ln w="12700" cap="flat">
              <a:solidFill>
                <a:srgbClr val="FCFFFF"/>
              </a:solidFill>
              <a:prstDash val="solid"/>
              <a:round/>
            </a:ln>
          </a:insideV>
        </a:tcBdr>
        <a:fill>
          <a:solidFill>
            <a:srgbClr val="1A1A1A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32"/>
  </p:normalViewPr>
  <p:slideViewPr>
    <p:cSldViewPr snapToGrid="0">
      <p:cViewPr varScale="1">
        <p:scale>
          <a:sx n="55" d="100"/>
          <a:sy n="55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24" y="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8358D6-996D-40ED-8C3C-464B1BC317C4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97952A74-5EE8-4470-9A70-F672B663D795}">
      <dgm:prSet phldrT="[Text]" custT="1"/>
      <dgm:spPr>
        <a:solidFill>
          <a:srgbClr val="5494E9"/>
        </a:solidFill>
      </dgm:spPr>
      <dgm:t>
        <a:bodyPr/>
        <a:lstStyle/>
        <a:p>
          <a:r>
            <a:rPr lang="en-US" sz="4800" dirty="0"/>
            <a:t>Problem understanding</a:t>
          </a:r>
        </a:p>
      </dgm:t>
    </dgm:pt>
    <dgm:pt modelId="{9B5C8D02-DB20-4744-86BE-002D4133E4D2}" type="parTrans" cxnId="{62E4B066-298F-47A4-90A7-7BFBB7C20A7B}">
      <dgm:prSet/>
      <dgm:spPr/>
      <dgm:t>
        <a:bodyPr/>
        <a:lstStyle/>
        <a:p>
          <a:endParaRPr lang="en-US" sz="1600"/>
        </a:p>
      </dgm:t>
    </dgm:pt>
    <dgm:pt modelId="{6547C1FE-8839-4BC7-8D03-FFA64F504765}" type="sibTrans" cxnId="{62E4B066-298F-47A4-90A7-7BFBB7C20A7B}">
      <dgm:prSet/>
      <dgm:spPr/>
      <dgm:t>
        <a:bodyPr/>
        <a:lstStyle/>
        <a:p>
          <a:endParaRPr lang="en-US" sz="1600"/>
        </a:p>
      </dgm:t>
    </dgm:pt>
    <dgm:pt modelId="{14567C90-4A39-4A23-89B8-C22C776F48CE}">
      <dgm:prSet phldrT="[Text]" custT="1"/>
      <dgm:spPr>
        <a:solidFill>
          <a:srgbClr val="5494E9"/>
        </a:solidFill>
      </dgm:spPr>
      <dgm:t>
        <a:bodyPr/>
        <a:lstStyle/>
        <a:p>
          <a:r>
            <a:rPr lang="en-US" sz="4800" dirty="0"/>
            <a:t>List the objects (entities)</a:t>
          </a:r>
        </a:p>
      </dgm:t>
    </dgm:pt>
    <dgm:pt modelId="{B73E10DE-4221-4F3B-AB22-413DA6A0013C}" type="parTrans" cxnId="{D4686A4E-695E-4FC3-A897-9FE0335E1095}">
      <dgm:prSet/>
      <dgm:spPr/>
      <dgm:t>
        <a:bodyPr/>
        <a:lstStyle/>
        <a:p>
          <a:endParaRPr lang="en-US" sz="1600"/>
        </a:p>
      </dgm:t>
    </dgm:pt>
    <dgm:pt modelId="{EEBB60CD-FEE3-46EC-935E-628654589087}" type="sibTrans" cxnId="{D4686A4E-695E-4FC3-A897-9FE0335E1095}">
      <dgm:prSet/>
      <dgm:spPr/>
      <dgm:t>
        <a:bodyPr/>
        <a:lstStyle/>
        <a:p>
          <a:endParaRPr lang="en-US" sz="1600"/>
        </a:p>
      </dgm:t>
    </dgm:pt>
    <dgm:pt modelId="{825E8AD0-0C67-4DA9-8FF8-493DDF5CB98B}">
      <dgm:prSet phldrT="[Text]" custT="1"/>
      <dgm:spPr>
        <a:solidFill>
          <a:srgbClr val="5494E9"/>
        </a:solidFill>
      </dgm:spPr>
      <dgm:t>
        <a:bodyPr/>
        <a:lstStyle/>
        <a:p>
          <a:r>
            <a:rPr lang="en-US" sz="4800" dirty="0"/>
            <a:t>Refine the list</a:t>
          </a:r>
        </a:p>
      </dgm:t>
    </dgm:pt>
    <dgm:pt modelId="{060A82A2-9B24-4FF5-8D23-2137F4E4A299}" type="parTrans" cxnId="{1FF173EA-C614-4DB4-A384-9F45314EC932}">
      <dgm:prSet/>
      <dgm:spPr/>
      <dgm:t>
        <a:bodyPr/>
        <a:lstStyle/>
        <a:p>
          <a:endParaRPr lang="en-US" sz="1600"/>
        </a:p>
      </dgm:t>
    </dgm:pt>
    <dgm:pt modelId="{DD4A20F1-B319-480A-B0AC-3894704962EF}" type="sibTrans" cxnId="{1FF173EA-C614-4DB4-A384-9F45314EC932}">
      <dgm:prSet/>
      <dgm:spPr/>
      <dgm:t>
        <a:bodyPr/>
        <a:lstStyle/>
        <a:p>
          <a:endParaRPr lang="en-US" sz="1600"/>
        </a:p>
      </dgm:t>
    </dgm:pt>
    <dgm:pt modelId="{263FEADE-4E01-4190-A588-B1FE4F821D8F}" type="pres">
      <dgm:prSet presAssocID="{D88358D6-996D-40ED-8C3C-464B1BC317C4}" presName="Name0" presStyleCnt="0">
        <dgm:presLayoutVars>
          <dgm:dir/>
          <dgm:animLvl val="lvl"/>
          <dgm:resizeHandles val="exact"/>
        </dgm:presLayoutVars>
      </dgm:prSet>
      <dgm:spPr/>
    </dgm:pt>
    <dgm:pt modelId="{780B4FFA-D5FD-48FE-B69A-A3587D3BA27C}" type="pres">
      <dgm:prSet presAssocID="{97952A74-5EE8-4470-9A70-F672B663D795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2BC5FE4-3F41-46CA-A394-22328D706203}" type="pres">
      <dgm:prSet presAssocID="{6547C1FE-8839-4BC7-8D03-FFA64F504765}" presName="parTxOnlySpace" presStyleCnt="0"/>
      <dgm:spPr/>
    </dgm:pt>
    <dgm:pt modelId="{02105A47-7969-4C8D-9282-97B1EAF39EBB}" type="pres">
      <dgm:prSet presAssocID="{14567C90-4A39-4A23-89B8-C22C776F48C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CB1E1B5A-B98D-4D35-BF26-0EE1810595EE}" type="pres">
      <dgm:prSet presAssocID="{EEBB60CD-FEE3-46EC-935E-628654589087}" presName="parTxOnlySpace" presStyleCnt="0"/>
      <dgm:spPr/>
    </dgm:pt>
    <dgm:pt modelId="{83FA8EEE-7661-4CF0-9F95-8557B8CF1DE8}" type="pres">
      <dgm:prSet presAssocID="{825E8AD0-0C67-4DA9-8FF8-493DDF5CB98B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62E4B066-298F-47A4-90A7-7BFBB7C20A7B}" srcId="{D88358D6-996D-40ED-8C3C-464B1BC317C4}" destId="{97952A74-5EE8-4470-9A70-F672B663D795}" srcOrd="0" destOrd="0" parTransId="{9B5C8D02-DB20-4744-86BE-002D4133E4D2}" sibTransId="{6547C1FE-8839-4BC7-8D03-FFA64F504765}"/>
    <dgm:cxn modelId="{D4686A4E-695E-4FC3-A897-9FE0335E1095}" srcId="{D88358D6-996D-40ED-8C3C-464B1BC317C4}" destId="{14567C90-4A39-4A23-89B8-C22C776F48CE}" srcOrd="1" destOrd="0" parTransId="{B73E10DE-4221-4F3B-AB22-413DA6A0013C}" sibTransId="{EEBB60CD-FEE3-46EC-935E-628654589087}"/>
    <dgm:cxn modelId="{86FDE275-D2CE-4541-8D55-1A14C136B6FD}" type="presOf" srcId="{14567C90-4A39-4A23-89B8-C22C776F48CE}" destId="{02105A47-7969-4C8D-9282-97B1EAF39EBB}" srcOrd="0" destOrd="0" presId="urn:microsoft.com/office/officeart/2005/8/layout/chevron1"/>
    <dgm:cxn modelId="{DB5FDF7C-9E79-49E3-A665-0ED19C6863AF}" type="presOf" srcId="{825E8AD0-0C67-4DA9-8FF8-493DDF5CB98B}" destId="{83FA8EEE-7661-4CF0-9F95-8557B8CF1DE8}" srcOrd="0" destOrd="0" presId="urn:microsoft.com/office/officeart/2005/8/layout/chevron1"/>
    <dgm:cxn modelId="{51EA2A9D-F111-4D3F-905D-C02AAEA2AD0B}" type="presOf" srcId="{97952A74-5EE8-4470-9A70-F672B663D795}" destId="{780B4FFA-D5FD-48FE-B69A-A3587D3BA27C}" srcOrd="0" destOrd="0" presId="urn:microsoft.com/office/officeart/2005/8/layout/chevron1"/>
    <dgm:cxn modelId="{6F0A35AB-54A9-4D04-A481-ED4100374A1C}" type="presOf" srcId="{D88358D6-996D-40ED-8C3C-464B1BC317C4}" destId="{263FEADE-4E01-4190-A588-B1FE4F821D8F}" srcOrd="0" destOrd="0" presId="urn:microsoft.com/office/officeart/2005/8/layout/chevron1"/>
    <dgm:cxn modelId="{1FF173EA-C614-4DB4-A384-9F45314EC932}" srcId="{D88358D6-996D-40ED-8C3C-464B1BC317C4}" destId="{825E8AD0-0C67-4DA9-8FF8-493DDF5CB98B}" srcOrd="2" destOrd="0" parTransId="{060A82A2-9B24-4FF5-8D23-2137F4E4A299}" sibTransId="{DD4A20F1-B319-480A-B0AC-3894704962EF}"/>
    <dgm:cxn modelId="{09E05A2C-1A60-4E9F-8817-BA6DA1C22720}" type="presParOf" srcId="{263FEADE-4E01-4190-A588-B1FE4F821D8F}" destId="{780B4FFA-D5FD-48FE-B69A-A3587D3BA27C}" srcOrd="0" destOrd="0" presId="urn:microsoft.com/office/officeart/2005/8/layout/chevron1"/>
    <dgm:cxn modelId="{5D952686-0434-4F60-AC2C-0BAADC77AA6C}" type="presParOf" srcId="{263FEADE-4E01-4190-A588-B1FE4F821D8F}" destId="{F2BC5FE4-3F41-46CA-A394-22328D706203}" srcOrd="1" destOrd="0" presId="urn:microsoft.com/office/officeart/2005/8/layout/chevron1"/>
    <dgm:cxn modelId="{7FCA83DB-F1F9-4F3A-8507-F5135015E912}" type="presParOf" srcId="{263FEADE-4E01-4190-A588-B1FE4F821D8F}" destId="{02105A47-7969-4C8D-9282-97B1EAF39EBB}" srcOrd="2" destOrd="0" presId="urn:microsoft.com/office/officeart/2005/8/layout/chevron1"/>
    <dgm:cxn modelId="{9A1D6090-24BB-4D3F-B1D5-8A1920E3439D}" type="presParOf" srcId="{263FEADE-4E01-4190-A588-B1FE4F821D8F}" destId="{CB1E1B5A-B98D-4D35-BF26-0EE1810595EE}" srcOrd="3" destOrd="0" presId="urn:microsoft.com/office/officeart/2005/8/layout/chevron1"/>
    <dgm:cxn modelId="{2B9A5BFB-E800-4A34-A1F9-CDC713E4C34D}" type="presParOf" srcId="{263FEADE-4E01-4190-A588-B1FE4F821D8F}" destId="{83FA8EEE-7661-4CF0-9F95-8557B8CF1DE8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0B4FFA-D5FD-48FE-B69A-A3587D3BA27C}">
      <dsp:nvSpPr>
        <dsp:cNvPr id="0" name=""/>
        <dsp:cNvSpPr/>
      </dsp:nvSpPr>
      <dsp:spPr>
        <a:xfrm>
          <a:off x="5595" y="4136614"/>
          <a:ext cx="6817717" cy="2727086"/>
        </a:xfrm>
        <a:prstGeom prst="chevron">
          <a:avLst/>
        </a:prstGeom>
        <a:solidFill>
          <a:srgbClr val="5494E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64008" rIns="64008" bIns="64008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Problem understanding</a:t>
          </a:r>
        </a:p>
      </dsp:txBody>
      <dsp:txXfrm>
        <a:off x="1369138" y="4136614"/>
        <a:ext cx="4090631" cy="2727086"/>
      </dsp:txXfrm>
    </dsp:sp>
    <dsp:sp modelId="{02105A47-7969-4C8D-9282-97B1EAF39EBB}">
      <dsp:nvSpPr>
        <dsp:cNvPr id="0" name=""/>
        <dsp:cNvSpPr/>
      </dsp:nvSpPr>
      <dsp:spPr>
        <a:xfrm>
          <a:off x="6141541" y="4136614"/>
          <a:ext cx="6817717" cy="2727086"/>
        </a:xfrm>
        <a:prstGeom prst="chevron">
          <a:avLst/>
        </a:prstGeom>
        <a:solidFill>
          <a:srgbClr val="5494E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64008" rIns="64008" bIns="64008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List the objects (entities)</a:t>
          </a:r>
        </a:p>
      </dsp:txBody>
      <dsp:txXfrm>
        <a:off x="7505084" y="4136614"/>
        <a:ext cx="4090631" cy="2727086"/>
      </dsp:txXfrm>
    </dsp:sp>
    <dsp:sp modelId="{83FA8EEE-7661-4CF0-9F95-8557B8CF1DE8}">
      <dsp:nvSpPr>
        <dsp:cNvPr id="0" name=""/>
        <dsp:cNvSpPr/>
      </dsp:nvSpPr>
      <dsp:spPr>
        <a:xfrm>
          <a:off x="12277486" y="4136614"/>
          <a:ext cx="6817717" cy="2727086"/>
        </a:xfrm>
        <a:prstGeom prst="chevron">
          <a:avLst/>
        </a:prstGeom>
        <a:solidFill>
          <a:srgbClr val="5494E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64008" rIns="64008" bIns="64008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Refine the list</a:t>
          </a:r>
        </a:p>
      </dsp:txBody>
      <dsp:txXfrm>
        <a:off x="13641029" y="4136614"/>
        <a:ext cx="4090631" cy="27270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E5A39F2-98C5-6874-FA89-D8606570FE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FE7198-A282-9EAE-80DA-8C8DB170159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015FAA-269D-4BF1-8365-320D3BE982A3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6765D0-253D-09F9-39A8-EAA6829431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85D096-1804-D631-6B0F-22A8B83D07F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435E61-EC5C-4AF1-819A-B001F251D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354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5" name="Shape 4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9399162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OpenSans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OpenSans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OpenSans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OpenSans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OpenSans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OpenSans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OpenSans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OpenSans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Open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ver - M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">
            <a:extLst>
              <a:ext uri="{FF2B5EF4-FFF2-40B4-BE49-F238E27FC236}">
                <a16:creationId xmlns:a16="http://schemas.microsoft.com/office/drawing/2014/main" id="{FB876AE0-20CE-AAA3-BBB1-AEF56D282E42}"/>
              </a:ext>
            </a:extLst>
          </p:cNvPr>
          <p:cNvSpPr/>
          <p:nvPr/>
        </p:nvSpPr>
        <p:spPr>
          <a:xfrm>
            <a:off x="-3439187" y="1023381"/>
            <a:ext cx="11233045" cy="1123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1" y="3015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5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495"/>
                </a:moveTo>
                <a:cubicBezTo>
                  <a:pt x="11013" y="5495"/>
                  <a:pt x="12188" y="5963"/>
                  <a:pt x="13084" y="6901"/>
                </a:cubicBezTo>
                <a:cubicBezTo>
                  <a:pt x="14876" y="8777"/>
                  <a:pt x="14876" y="11817"/>
                  <a:pt x="13084" y="13693"/>
                </a:cubicBezTo>
                <a:cubicBezTo>
                  <a:pt x="11292" y="15569"/>
                  <a:pt x="8386" y="15569"/>
                  <a:pt x="6594" y="13693"/>
                </a:cubicBezTo>
                <a:cubicBezTo>
                  <a:pt x="4802" y="11817"/>
                  <a:pt x="4802" y="8777"/>
                  <a:pt x="6594" y="6901"/>
                </a:cubicBezTo>
                <a:cubicBezTo>
                  <a:pt x="7490" y="5963"/>
                  <a:pt x="8665" y="5495"/>
                  <a:pt x="9839" y="549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" name="Shape">
            <a:extLst>
              <a:ext uri="{FF2B5EF4-FFF2-40B4-BE49-F238E27FC236}">
                <a16:creationId xmlns:a16="http://schemas.microsoft.com/office/drawing/2014/main" id="{8D1C68F5-E5C1-6CFA-677F-23C0FBE2953C}"/>
              </a:ext>
            </a:extLst>
          </p:cNvPr>
          <p:cNvSpPr/>
          <p:nvPr/>
        </p:nvSpPr>
        <p:spPr>
          <a:xfrm>
            <a:off x="-12003102" y="-7540849"/>
            <a:ext cx="28360786" cy="28360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2" y="3016"/>
                </a:cubicBezTo>
                <a:cubicBezTo>
                  <a:pt x="-961" y="7037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7"/>
                  <a:pt x="16796" y="3016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201"/>
                </a:moveTo>
                <a:cubicBezTo>
                  <a:pt x="11085" y="5201"/>
                  <a:pt x="12332" y="5698"/>
                  <a:pt x="13283" y="6693"/>
                </a:cubicBezTo>
                <a:cubicBezTo>
                  <a:pt x="15184" y="8684"/>
                  <a:pt x="15184" y="11911"/>
                  <a:pt x="13283" y="13901"/>
                </a:cubicBezTo>
                <a:cubicBezTo>
                  <a:pt x="11381" y="15892"/>
                  <a:pt x="8297" y="15892"/>
                  <a:pt x="6395" y="13901"/>
                </a:cubicBezTo>
                <a:cubicBezTo>
                  <a:pt x="4494" y="11911"/>
                  <a:pt x="4494" y="8684"/>
                  <a:pt x="6395" y="6693"/>
                </a:cubicBezTo>
                <a:cubicBezTo>
                  <a:pt x="7346" y="5698"/>
                  <a:pt x="8593" y="5201"/>
                  <a:pt x="9839" y="5201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3956B86-94EE-D479-68BC-3C5A898FD48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92"/>
          <a:stretch/>
        </p:blipFill>
        <p:spPr>
          <a:xfrm>
            <a:off x="12862560" y="1303200"/>
            <a:ext cx="12923520" cy="12412799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5F7C2BCB-666E-B6FC-03E3-35CDC3D24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6440" y="3504761"/>
            <a:ext cx="11676312" cy="475736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algn="l">
              <a:defRPr sz="10000" b="1">
                <a:solidFill>
                  <a:schemeClr val="tx1"/>
                </a:solidFill>
                <a:latin typeface="Maven Pro Regular SemiBold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604CFDEB-29D9-5778-842B-4F567BE1945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46440" y="8295740"/>
            <a:ext cx="11676312" cy="10048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Bachelor of Information Systems</a:t>
            </a:r>
          </a:p>
        </p:txBody>
      </p:sp>
      <p:pic>
        <p:nvPicPr>
          <p:cNvPr id="30" name="Picture 29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ABE9BBD3-7CF6-DC63-F0C8-930184CB64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9591349"/>
            <a:ext cx="6280548" cy="1004888"/>
          </a:xfrm>
          <a:prstGeom prst="rect">
            <a:avLst/>
          </a:prstGeom>
        </p:spPr>
      </p:pic>
      <p:pic>
        <p:nvPicPr>
          <p:cNvPr id="20" name="Picture 19" descr="A blue and white logo&#10;&#10;Description automatically generated">
            <a:extLst>
              <a:ext uri="{FF2B5EF4-FFF2-40B4-BE49-F238E27FC236}">
                <a16:creationId xmlns:a16="http://schemas.microsoft.com/office/drawing/2014/main" id="{DA27C9D8-35DF-21D7-E077-BDB79DB3CA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91" y="752265"/>
            <a:ext cx="1828799" cy="18288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F3DF8C4-93FF-C276-75FC-7D9129CEF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467" y="752265"/>
            <a:ext cx="3431931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1140F1D-AA9F-6C47-CC92-80F2C3E54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766" y="752265"/>
            <a:ext cx="182879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CEF6FD-14A5-3ED9-9182-9504F8186BF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12332083"/>
            <a:ext cx="1227411" cy="429442"/>
          </a:xfrm>
          <a:prstGeom prst="rect">
            <a:avLst/>
          </a:prstGeom>
        </p:spPr>
      </p:pic>
      <p:grpSp>
        <p:nvGrpSpPr>
          <p:cNvPr id="15" name="Group">
            <a:extLst>
              <a:ext uri="{FF2B5EF4-FFF2-40B4-BE49-F238E27FC236}">
                <a16:creationId xmlns:a16="http://schemas.microsoft.com/office/drawing/2014/main" id="{F73F6194-694C-4A2D-26B0-F9D773FBA06E}"/>
              </a:ext>
            </a:extLst>
          </p:cNvPr>
          <p:cNvGrpSpPr/>
          <p:nvPr/>
        </p:nvGrpSpPr>
        <p:grpSpPr>
          <a:xfrm>
            <a:off x="970862" y="4747315"/>
            <a:ext cx="2412890" cy="2412890"/>
            <a:chOff x="0" y="0"/>
            <a:chExt cx="2412889" cy="2412889"/>
          </a:xfrm>
        </p:grpSpPr>
        <p:sp>
          <p:nvSpPr>
            <p:cNvPr id="16" name="Circle">
              <a:extLst>
                <a:ext uri="{FF2B5EF4-FFF2-40B4-BE49-F238E27FC236}">
                  <a16:creationId xmlns:a16="http://schemas.microsoft.com/office/drawing/2014/main" id="{AC6B9FA2-8F5F-9306-FB10-6F3A32D89212}"/>
                </a:ext>
              </a:extLst>
            </p:cNvPr>
            <p:cNvSpPr/>
            <p:nvPr/>
          </p:nvSpPr>
          <p:spPr>
            <a:xfrm>
              <a:off x="0" y="0"/>
              <a:ext cx="2412890" cy="241289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endParaRPr/>
            </a:p>
          </p:txBody>
        </p:sp>
        <p:sp>
          <p:nvSpPr>
            <p:cNvPr id="17" name="Graphic 19">
              <a:extLst>
                <a:ext uri="{FF2B5EF4-FFF2-40B4-BE49-F238E27FC236}">
                  <a16:creationId xmlns:a16="http://schemas.microsoft.com/office/drawing/2014/main" id="{BDDA2961-C1B4-0190-E2BF-CE88C45C6C63}"/>
                </a:ext>
              </a:extLst>
            </p:cNvPr>
            <p:cNvSpPr/>
            <p:nvPr/>
          </p:nvSpPr>
          <p:spPr>
            <a:xfrm rot="5400000">
              <a:off x="984194" y="938227"/>
              <a:ext cx="596901" cy="5364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2" h="21192" extrusionOk="0">
                  <a:moveTo>
                    <a:pt x="21117" y="16688"/>
                  </a:moveTo>
                  <a:lnTo>
                    <a:pt x="13079" y="1469"/>
                  </a:lnTo>
                  <a:cubicBezTo>
                    <a:pt x="12842" y="1003"/>
                    <a:pt x="12490" y="619"/>
                    <a:pt x="12063" y="360"/>
                  </a:cubicBezTo>
                  <a:cubicBezTo>
                    <a:pt x="10801" y="-406"/>
                    <a:pt x="9209" y="91"/>
                    <a:pt x="8507" y="1469"/>
                  </a:cubicBezTo>
                  <a:lnTo>
                    <a:pt x="351" y="16908"/>
                  </a:lnTo>
                  <a:cubicBezTo>
                    <a:pt x="121" y="17343"/>
                    <a:pt x="0" y="17837"/>
                    <a:pt x="0" y="18339"/>
                  </a:cubicBezTo>
                  <a:cubicBezTo>
                    <a:pt x="2" y="19917"/>
                    <a:pt x="1174" y="21194"/>
                    <a:pt x="2619" y="21192"/>
                  </a:cubicBezTo>
                  <a:lnTo>
                    <a:pt x="18931" y="21192"/>
                  </a:lnTo>
                  <a:lnTo>
                    <a:pt x="19004" y="21182"/>
                  </a:lnTo>
                  <a:cubicBezTo>
                    <a:pt x="20434" y="21166"/>
                    <a:pt x="21587" y="19898"/>
                    <a:pt x="21592" y="18336"/>
                  </a:cubicBezTo>
                  <a:cubicBezTo>
                    <a:pt x="21600" y="17745"/>
                    <a:pt x="21433" y="17168"/>
                    <a:pt x="21117" y="1668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800" b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defRPr>
              </a:pPr>
              <a:endParaRPr/>
            </a:p>
          </p:txBody>
        </p:sp>
      </p:grpSp>
      <p:sp>
        <p:nvSpPr>
          <p:cNvPr id="19" name="Shape">
            <a:extLst>
              <a:ext uri="{FF2B5EF4-FFF2-40B4-BE49-F238E27FC236}">
                <a16:creationId xmlns:a16="http://schemas.microsoft.com/office/drawing/2014/main" id="{4388F52E-0CD6-44FE-B563-3E2A6D8176E5}"/>
              </a:ext>
            </a:extLst>
          </p:cNvPr>
          <p:cNvSpPr/>
          <p:nvPr userDrawn="1"/>
        </p:nvSpPr>
        <p:spPr>
          <a:xfrm>
            <a:off x="-3439187" y="1023381"/>
            <a:ext cx="11233045" cy="1123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1" y="3015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5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495"/>
                </a:moveTo>
                <a:cubicBezTo>
                  <a:pt x="11013" y="5495"/>
                  <a:pt x="12188" y="5963"/>
                  <a:pt x="13084" y="6901"/>
                </a:cubicBezTo>
                <a:cubicBezTo>
                  <a:pt x="14876" y="8777"/>
                  <a:pt x="14876" y="11817"/>
                  <a:pt x="13084" y="13693"/>
                </a:cubicBezTo>
                <a:cubicBezTo>
                  <a:pt x="11292" y="15569"/>
                  <a:pt x="8386" y="15569"/>
                  <a:pt x="6594" y="13693"/>
                </a:cubicBezTo>
                <a:cubicBezTo>
                  <a:pt x="4802" y="11817"/>
                  <a:pt x="4802" y="8777"/>
                  <a:pt x="6594" y="6901"/>
                </a:cubicBezTo>
                <a:cubicBezTo>
                  <a:pt x="7490" y="5963"/>
                  <a:pt x="8665" y="5495"/>
                  <a:pt x="9839" y="549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72D1E4A3-3350-4EEF-9EF0-6888EF7516DB}"/>
              </a:ext>
            </a:extLst>
          </p:cNvPr>
          <p:cNvSpPr/>
          <p:nvPr userDrawn="1"/>
        </p:nvSpPr>
        <p:spPr>
          <a:xfrm>
            <a:off x="-12003102" y="-7540849"/>
            <a:ext cx="28360786" cy="28360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2" y="3016"/>
                </a:cubicBezTo>
                <a:cubicBezTo>
                  <a:pt x="-961" y="7037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7"/>
                  <a:pt x="16796" y="3016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201"/>
                </a:moveTo>
                <a:cubicBezTo>
                  <a:pt x="11085" y="5201"/>
                  <a:pt x="12332" y="5698"/>
                  <a:pt x="13283" y="6693"/>
                </a:cubicBezTo>
                <a:cubicBezTo>
                  <a:pt x="15184" y="8684"/>
                  <a:pt x="15184" y="11911"/>
                  <a:pt x="13283" y="13901"/>
                </a:cubicBezTo>
                <a:cubicBezTo>
                  <a:pt x="11381" y="15892"/>
                  <a:pt x="8297" y="15892"/>
                  <a:pt x="6395" y="13901"/>
                </a:cubicBezTo>
                <a:cubicBezTo>
                  <a:pt x="4494" y="11911"/>
                  <a:pt x="4494" y="8684"/>
                  <a:pt x="6395" y="6693"/>
                </a:cubicBezTo>
                <a:cubicBezTo>
                  <a:pt x="7346" y="5698"/>
                  <a:pt x="8593" y="5201"/>
                  <a:pt x="9839" y="5201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54DA681-AD98-42EF-98A5-D1BA8CF0D0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92"/>
          <a:stretch/>
        </p:blipFill>
        <p:spPr>
          <a:xfrm>
            <a:off x="12862560" y="1303200"/>
            <a:ext cx="12923520" cy="12412799"/>
          </a:xfrm>
          <a:prstGeom prst="rect">
            <a:avLst/>
          </a:prstGeom>
        </p:spPr>
      </p:pic>
      <p:pic>
        <p:nvPicPr>
          <p:cNvPr id="23" name="Picture 22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2E5249C1-EDED-4B71-8826-10BFC1813F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9591349"/>
            <a:ext cx="6280548" cy="1004888"/>
          </a:xfrm>
          <a:prstGeom prst="rect">
            <a:avLst/>
          </a:prstGeom>
        </p:spPr>
      </p:pic>
      <p:pic>
        <p:nvPicPr>
          <p:cNvPr id="24" name="Picture 23" descr="A blue and white logo&#10;&#10;Description automatically generated">
            <a:extLst>
              <a:ext uri="{FF2B5EF4-FFF2-40B4-BE49-F238E27FC236}">
                <a16:creationId xmlns:a16="http://schemas.microsoft.com/office/drawing/2014/main" id="{429590DE-1436-4087-A0A8-2B9D98D282D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91" y="752265"/>
            <a:ext cx="1828799" cy="1828800"/>
          </a:xfrm>
          <a:prstGeom prst="rect">
            <a:avLst/>
          </a:prstGeom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87F63824-47DC-445A-9D10-C95C974E7B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467" y="752265"/>
            <a:ext cx="3431931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FEDCBC90-AE7E-40C9-8B80-85C5D954FC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766" y="752265"/>
            <a:ext cx="182879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66EF083-C61B-415E-AB97-487C7952145B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12332083"/>
            <a:ext cx="1227411" cy="429442"/>
          </a:xfrm>
          <a:prstGeom prst="rect">
            <a:avLst/>
          </a:prstGeom>
        </p:spPr>
      </p:pic>
      <p:grpSp>
        <p:nvGrpSpPr>
          <p:cNvPr id="31" name="Group">
            <a:extLst>
              <a:ext uri="{FF2B5EF4-FFF2-40B4-BE49-F238E27FC236}">
                <a16:creationId xmlns:a16="http://schemas.microsoft.com/office/drawing/2014/main" id="{A737EE2D-D2FD-4422-9EAA-5035858D98B3}"/>
              </a:ext>
            </a:extLst>
          </p:cNvPr>
          <p:cNvGrpSpPr/>
          <p:nvPr userDrawn="1"/>
        </p:nvGrpSpPr>
        <p:grpSpPr>
          <a:xfrm>
            <a:off x="970862" y="4747315"/>
            <a:ext cx="2412890" cy="2412890"/>
            <a:chOff x="0" y="0"/>
            <a:chExt cx="2412889" cy="2412889"/>
          </a:xfrm>
        </p:grpSpPr>
        <p:sp>
          <p:nvSpPr>
            <p:cNvPr id="32" name="Circle">
              <a:extLst>
                <a:ext uri="{FF2B5EF4-FFF2-40B4-BE49-F238E27FC236}">
                  <a16:creationId xmlns:a16="http://schemas.microsoft.com/office/drawing/2014/main" id="{9E9792A1-B1EF-4417-A1B5-E0F8E2C4B420}"/>
                </a:ext>
              </a:extLst>
            </p:cNvPr>
            <p:cNvSpPr/>
            <p:nvPr/>
          </p:nvSpPr>
          <p:spPr>
            <a:xfrm>
              <a:off x="0" y="0"/>
              <a:ext cx="2412890" cy="241289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endParaRPr/>
            </a:p>
          </p:txBody>
        </p:sp>
        <p:sp>
          <p:nvSpPr>
            <p:cNvPr id="33" name="Graphic 19">
              <a:extLst>
                <a:ext uri="{FF2B5EF4-FFF2-40B4-BE49-F238E27FC236}">
                  <a16:creationId xmlns:a16="http://schemas.microsoft.com/office/drawing/2014/main" id="{3BD47E49-7734-4234-9CC2-146BE17692A5}"/>
                </a:ext>
              </a:extLst>
            </p:cNvPr>
            <p:cNvSpPr/>
            <p:nvPr/>
          </p:nvSpPr>
          <p:spPr>
            <a:xfrm rot="5400000">
              <a:off x="984194" y="938227"/>
              <a:ext cx="596901" cy="5364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2" h="21192" extrusionOk="0">
                  <a:moveTo>
                    <a:pt x="21117" y="16688"/>
                  </a:moveTo>
                  <a:lnTo>
                    <a:pt x="13079" y="1469"/>
                  </a:lnTo>
                  <a:cubicBezTo>
                    <a:pt x="12842" y="1003"/>
                    <a:pt x="12490" y="619"/>
                    <a:pt x="12063" y="360"/>
                  </a:cubicBezTo>
                  <a:cubicBezTo>
                    <a:pt x="10801" y="-406"/>
                    <a:pt x="9209" y="91"/>
                    <a:pt x="8507" y="1469"/>
                  </a:cubicBezTo>
                  <a:lnTo>
                    <a:pt x="351" y="16908"/>
                  </a:lnTo>
                  <a:cubicBezTo>
                    <a:pt x="121" y="17343"/>
                    <a:pt x="0" y="17837"/>
                    <a:pt x="0" y="18339"/>
                  </a:cubicBezTo>
                  <a:cubicBezTo>
                    <a:pt x="2" y="19917"/>
                    <a:pt x="1174" y="21194"/>
                    <a:pt x="2619" y="21192"/>
                  </a:cubicBezTo>
                  <a:lnTo>
                    <a:pt x="18931" y="21192"/>
                  </a:lnTo>
                  <a:lnTo>
                    <a:pt x="19004" y="21182"/>
                  </a:lnTo>
                  <a:cubicBezTo>
                    <a:pt x="20434" y="21166"/>
                    <a:pt x="21587" y="19898"/>
                    <a:pt x="21592" y="18336"/>
                  </a:cubicBezTo>
                  <a:cubicBezTo>
                    <a:pt x="21600" y="17745"/>
                    <a:pt x="21433" y="17168"/>
                    <a:pt x="21117" y="1668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800" b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71937229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ded Corner 1"/>
          <p:cNvSpPr/>
          <p:nvPr/>
        </p:nvSpPr>
        <p:spPr>
          <a:xfrm>
            <a:off x="0" y="0"/>
            <a:ext cx="12363450" cy="137160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EB1B539-30D2-48EE-B02A-2582A668F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007D04-69E3-467A-97A0-9751CFA79A4D}"/>
              </a:ext>
            </a:extLst>
          </p:cNvPr>
          <p:cNvSpPr txBox="1">
            <a:spLocks/>
          </p:cNvSpPr>
          <p:nvPr/>
        </p:nvSpPr>
        <p:spPr>
          <a:xfrm>
            <a:off x="13013404" y="1503760"/>
            <a:ext cx="9311861" cy="1333698"/>
          </a:xfrm>
          <a:prstGeom prst="rect">
            <a:avLst/>
          </a:prstGeom>
        </p:spPr>
        <p:txBody>
          <a:bodyPr anchor="ctr"/>
          <a:lstStyle>
            <a:lvl1pPr marL="0" marR="0" indent="0" algn="l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1" i="0" u="none" strike="noStrike" cap="none" spc="0" baseline="0">
                <a:solidFill>
                  <a:schemeClr val="bg1"/>
                </a:solidFill>
                <a:uFillTx/>
                <a:latin typeface="Maven Pro Regular SemiBold"/>
                <a:ea typeface="OpenSans-Semibold"/>
                <a:cs typeface="OpenSans-Semibold"/>
                <a:sym typeface="OpenSans-Semibold"/>
              </a:defRPr>
            </a:lvl1pPr>
            <a:lvl2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2pPr>
            <a:lvl3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3pPr>
            <a:lvl4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4pPr>
            <a:lvl5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5pPr>
            <a:lvl6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6pPr>
            <a:lvl7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7pPr>
            <a:lvl8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8pPr>
            <a:lvl9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9pPr>
          </a:lstStyle>
          <a:p>
            <a:pPr algn="r"/>
            <a:r>
              <a:rPr lang="en-US" dirty="0">
                <a:solidFill>
                  <a:srgbClr val="5494E9"/>
                </a:solidFill>
              </a:rPr>
              <a:t>Case Study</a:t>
            </a:r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389C80DB-2FCB-4109-B40E-E87F387C801E}"/>
              </a:ext>
            </a:extLst>
          </p:cNvPr>
          <p:cNvSpPr>
            <a:spLocks noChangeAspect="1"/>
          </p:cNvSpPr>
          <p:nvPr/>
        </p:nvSpPr>
        <p:spPr>
          <a:xfrm>
            <a:off x="22425641" y="1659037"/>
            <a:ext cx="1099156" cy="1097280"/>
          </a:xfrm>
          <a:prstGeom prst="ellipse">
            <a:avLst/>
          </a:prstGeom>
          <a:solidFill>
            <a:srgbClr val="5494E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!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11" name="Folded Corner 1">
            <a:extLst>
              <a:ext uri="{FF2B5EF4-FFF2-40B4-BE49-F238E27FC236}">
                <a16:creationId xmlns:a16="http://schemas.microsoft.com/office/drawing/2014/main" id="{7A5E3A29-113F-417A-B2BE-C5ABBBA1D47F}"/>
              </a:ext>
            </a:extLst>
          </p:cNvPr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pic>
        <p:nvPicPr>
          <p:cNvPr id="12" name="Picture 11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FB289164-A633-4FD8-A71D-1C1AC6398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F6EB59C1-9C5D-4D94-8897-6D22E04C80D5}"/>
              </a:ext>
            </a:extLst>
          </p:cNvPr>
          <p:cNvSpPr txBox="1">
            <a:spLocks/>
          </p:cNvSpPr>
          <p:nvPr userDrawn="1"/>
        </p:nvSpPr>
        <p:spPr>
          <a:xfrm>
            <a:off x="13013404" y="1503760"/>
            <a:ext cx="9311861" cy="1333698"/>
          </a:xfrm>
          <a:prstGeom prst="rect">
            <a:avLst/>
          </a:prstGeom>
        </p:spPr>
        <p:txBody>
          <a:bodyPr anchor="ctr"/>
          <a:lstStyle>
            <a:lvl1pPr marL="0" marR="0" indent="0" algn="l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1" i="0" u="none" strike="noStrike" cap="none" spc="0" baseline="0">
                <a:solidFill>
                  <a:schemeClr val="bg1"/>
                </a:solidFill>
                <a:uFillTx/>
                <a:latin typeface="Maven Pro Regular SemiBold"/>
                <a:ea typeface="OpenSans-Semibold"/>
                <a:cs typeface="OpenSans-Semibold"/>
                <a:sym typeface="OpenSans-Semibold"/>
              </a:defRPr>
            </a:lvl1pPr>
            <a:lvl2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2pPr>
            <a:lvl3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3pPr>
            <a:lvl4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4pPr>
            <a:lvl5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5pPr>
            <a:lvl6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6pPr>
            <a:lvl7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7pPr>
            <a:lvl8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8pPr>
            <a:lvl9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9pPr>
          </a:lstStyle>
          <a:p>
            <a:pPr algn="r"/>
            <a:r>
              <a:rPr lang="en-US" dirty="0">
                <a:solidFill>
                  <a:srgbClr val="5494E9"/>
                </a:solidFill>
              </a:rPr>
              <a:t>Case Study</a:t>
            </a:r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4EF3145E-EEB0-4B6A-AF3F-671079B44E83}"/>
              </a:ext>
            </a:extLst>
          </p:cNvPr>
          <p:cNvSpPr>
            <a:spLocks noChangeAspect="1"/>
          </p:cNvSpPr>
          <p:nvPr userDrawn="1"/>
        </p:nvSpPr>
        <p:spPr>
          <a:xfrm>
            <a:off x="22425641" y="1659037"/>
            <a:ext cx="1099156" cy="1097280"/>
          </a:xfrm>
          <a:prstGeom prst="ellipse">
            <a:avLst/>
          </a:prstGeom>
          <a:solidFill>
            <a:srgbClr val="5494E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!</a:t>
            </a:r>
            <a:endParaRPr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134836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cussion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8" name="Rectangle 17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0" name="Rectangle 19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1" name="Rectangle 20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2" name="Rectangle 21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3" name="Rectangle 22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0" y="5487514"/>
            <a:ext cx="20481974" cy="4506831"/>
            <a:chOff x="115471" y="9576914"/>
            <a:chExt cx="20481974" cy="4506831"/>
          </a:xfrm>
        </p:grpSpPr>
        <p:sp>
          <p:nvSpPr>
            <p:cNvPr id="15" name="Pentagon 14"/>
            <p:cNvSpPr/>
            <p:nvPr userDrawn="1"/>
          </p:nvSpPr>
          <p:spPr>
            <a:xfrm>
              <a:off x="429845" y="10146745"/>
              <a:ext cx="20167600" cy="3937000"/>
            </a:xfrm>
            <a:prstGeom prst="homePlate">
              <a:avLst/>
            </a:prstGeom>
            <a:solidFill>
              <a:srgbClr val="5494E9"/>
            </a:solidFill>
            <a:ln w="25400" cap="flat">
              <a:solidFill>
                <a:srgbClr val="5494E9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2" name="Pentagon 11"/>
            <p:cNvSpPr/>
            <p:nvPr userDrawn="1"/>
          </p:nvSpPr>
          <p:spPr>
            <a:xfrm>
              <a:off x="272658" y="9818056"/>
              <a:ext cx="20167600" cy="3937000"/>
            </a:xfrm>
            <a:prstGeom prst="homePlate">
              <a:avLst/>
            </a:prstGeom>
            <a:solidFill>
              <a:schemeClr val="bg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4" name="Pentagon 3"/>
            <p:cNvSpPr/>
            <p:nvPr userDrawn="1"/>
          </p:nvSpPr>
          <p:spPr>
            <a:xfrm>
              <a:off x="115471" y="9576914"/>
              <a:ext cx="20167600" cy="3937000"/>
            </a:xfrm>
            <a:prstGeom prst="homePlate">
              <a:avLst/>
            </a:prstGeom>
            <a:solidFill>
              <a:srgbClr val="5494E9"/>
            </a:solidFill>
            <a:ln w="25400" cap="flat">
              <a:solidFill>
                <a:srgbClr val="5494E9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4843" y="3882449"/>
            <a:ext cx="16861457" cy="1333698"/>
          </a:xfrm>
          <a:prstGeom prst="rect">
            <a:avLst/>
          </a:prstGeom>
          <a:noFill/>
        </p:spPr>
        <p:txBody>
          <a:bodyPr anchor="ctr"/>
          <a:lstStyle>
            <a:lvl1pPr algn="l">
              <a:defRPr sz="8000" b="1">
                <a:solidFill>
                  <a:srgbClr val="5494E9"/>
                </a:solidFill>
                <a:latin typeface="Maven Pro Regular SemiBold"/>
              </a:defRPr>
            </a:lvl1pPr>
          </a:lstStyle>
          <a:p>
            <a:r>
              <a:rPr lang="en-US" dirty="0"/>
              <a:t>Discussion Point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732" y="5486401"/>
            <a:ext cx="16553068" cy="3937000"/>
          </a:xfrm>
          <a:prstGeom prst="rect">
            <a:avLst/>
          </a:prstGeom>
        </p:spPr>
        <p:txBody>
          <a:bodyPr anchor="ctr" anchorCtr="0"/>
          <a:lstStyle>
            <a:lvl1pPr marL="4064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2pPr>
            <a:lvl3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3pPr>
            <a:lvl4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4pPr>
            <a:lvl5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Some text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719419" y="4000658"/>
            <a:ext cx="1099156" cy="1097280"/>
            <a:chOff x="81119" y="5016658"/>
            <a:chExt cx="1099156" cy="1097280"/>
          </a:xfrm>
        </p:grpSpPr>
        <p:sp>
          <p:nvSpPr>
            <p:cNvPr id="7" name="Circle"/>
            <p:cNvSpPr>
              <a:spLocks noChangeAspect="1"/>
            </p:cNvSpPr>
            <p:nvPr userDrawn="1"/>
          </p:nvSpPr>
          <p:spPr>
            <a:xfrm>
              <a:off x="81119" y="5016658"/>
              <a:ext cx="1099156" cy="1097280"/>
            </a:xfrm>
            <a:prstGeom prst="ellipse">
              <a:avLst/>
            </a:prstGeom>
            <a:solidFill>
              <a:srgbClr val="5494E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endParaRPr sz="3600" dirty="0">
                <a:solidFill>
                  <a:schemeClr val="bg1"/>
                </a:solidFill>
              </a:endParaRPr>
            </a:p>
          </p:txBody>
        </p:sp>
        <p:sp>
          <p:nvSpPr>
            <p:cNvPr id="5" name="7-Point Star 4"/>
            <p:cNvSpPr/>
            <p:nvPr userDrawn="1"/>
          </p:nvSpPr>
          <p:spPr>
            <a:xfrm>
              <a:off x="294147" y="5273198"/>
              <a:ext cx="673100" cy="584200"/>
            </a:xfrm>
            <a:prstGeom prst="star7">
              <a:avLst/>
            </a:prstGeom>
            <a:solidFill>
              <a:srgbClr val="FC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36FB2B9-3A84-4004-87FD-1117F040ECE3}"/>
              </a:ext>
            </a:extLst>
          </p:cNvPr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8945F96-EDAA-4470-907D-B03DFDE375E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4714DA6-04BE-47DF-A93C-AA9BE502AC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63A77BB-E460-45A7-A451-D5711FF4767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D757E00-C390-40D4-B86A-F83AC589171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BCA6F74-CBD5-4D66-81C1-15FA20826B7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87BD471-7C4B-4D4E-AE74-0F5580D94831}"/>
              </a:ext>
            </a:extLst>
          </p:cNvPr>
          <p:cNvGrpSpPr/>
          <p:nvPr userDrawn="1"/>
        </p:nvGrpSpPr>
        <p:grpSpPr>
          <a:xfrm>
            <a:off x="0" y="5487514"/>
            <a:ext cx="20481974" cy="4506831"/>
            <a:chOff x="115471" y="9576914"/>
            <a:chExt cx="20481974" cy="4506831"/>
          </a:xfrm>
        </p:grpSpPr>
        <p:sp>
          <p:nvSpPr>
            <p:cNvPr id="31" name="Pentagon 14">
              <a:extLst>
                <a:ext uri="{FF2B5EF4-FFF2-40B4-BE49-F238E27FC236}">
                  <a16:creationId xmlns:a16="http://schemas.microsoft.com/office/drawing/2014/main" id="{B70DB2ED-9CA5-450A-95ED-D62ADE9B8FFD}"/>
                </a:ext>
              </a:extLst>
            </p:cNvPr>
            <p:cNvSpPr/>
            <p:nvPr userDrawn="1"/>
          </p:nvSpPr>
          <p:spPr>
            <a:xfrm>
              <a:off x="429845" y="10146745"/>
              <a:ext cx="20167600" cy="3937000"/>
            </a:xfrm>
            <a:prstGeom prst="homePlate">
              <a:avLst/>
            </a:prstGeom>
            <a:solidFill>
              <a:srgbClr val="5494E9"/>
            </a:solidFill>
            <a:ln w="25400" cap="flat">
              <a:solidFill>
                <a:srgbClr val="5494E9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32" name="Pentagon 11">
              <a:extLst>
                <a:ext uri="{FF2B5EF4-FFF2-40B4-BE49-F238E27FC236}">
                  <a16:creationId xmlns:a16="http://schemas.microsoft.com/office/drawing/2014/main" id="{325EDC02-66AA-47A1-9CD6-1490F56B3677}"/>
                </a:ext>
              </a:extLst>
            </p:cNvPr>
            <p:cNvSpPr/>
            <p:nvPr userDrawn="1"/>
          </p:nvSpPr>
          <p:spPr>
            <a:xfrm>
              <a:off x="272658" y="9818056"/>
              <a:ext cx="20167600" cy="3937000"/>
            </a:xfrm>
            <a:prstGeom prst="homePlate">
              <a:avLst/>
            </a:prstGeom>
            <a:solidFill>
              <a:schemeClr val="bg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33" name="Pentagon 3">
              <a:extLst>
                <a:ext uri="{FF2B5EF4-FFF2-40B4-BE49-F238E27FC236}">
                  <a16:creationId xmlns:a16="http://schemas.microsoft.com/office/drawing/2014/main" id="{600E74F3-E308-404D-8039-55E933E11819}"/>
                </a:ext>
              </a:extLst>
            </p:cNvPr>
            <p:cNvSpPr/>
            <p:nvPr userDrawn="1"/>
          </p:nvSpPr>
          <p:spPr>
            <a:xfrm>
              <a:off x="115471" y="9576914"/>
              <a:ext cx="20167600" cy="3937000"/>
            </a:xfrm>
            <a:prstGeom prst="homePlate">
              <a:avLst/>
            </a:prstGeom>
            <a:solidFill>
              <a:srgbClr val="5494E9"/>
            </a:solidFill>
            <a:ln w="25400" cap="flat">
              <a:solidFill>
                <a:srgbClr val="5494E9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pic>
        <p:nvPicPr>
          <p:cNvPr id="34" name="Picture 3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7F99422A-1030-46A8-9157-3568C15063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4A3BFC2-DF4F-4934-846D-5A632CD6F9FB}"/>
              </a:ext>
            </a:extLst>
          </p:cNvPr>
          <p:cNvGrpSpPr/>
          <p:nvPr userDrawn="1"/>
        </p:nvGrpSpPr>
        <p:grpSpPr>
          <a:xfrm>
            <a:off x="1719419" y="4000658"/>
            <a:ext cx="1099156" cy="1097280"/>
            <a:chOff x="81119" y="5016658"/>
            <a:chExt cx="1099156" cy="1097280"/>
          </a:xfrm>
        </p:grpSpPr>
        <p:sp>
          <p:nvSpPr>
            <p:cNvPr id="36" name="Circle">
              <a:extLst>
                <a:ext uri="{FF2B5EF4-FFF2-40B4-BE49-F238E27FC236}">
                  <a16:creationId xmlns:a16="http://schemas.microsoft.com/office/drawing/2014/main" id="{15538FF3-D38F-43AD-A124-2DE75A39E71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1119" y="5016658"/>
              <a:ext cx="1099156" cy="1097280"/>
            </a:xfrm>
            <a:prstGeom prst="ellipse">
              <a:avLst/>
            </a:prstGeom>
            <a:solidFill>
              <a:srgbClr val="5494E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endParaRPr sz="3600" dirty="0">
                <a:solidFill>
                  <a:schemeClr val="bg1"/>
                </a:solidFill>
              </a:endParaRPr>
            </a:p>
          </p:txBody>
        </p:sp>
        <p:sp>
          <p:nvSpPr>
            <p:cNvPr id="37" name="7-Point Star 4">
              <a:extLst>
                <a:ext uri="{FF2B5EF4-FFF2-40B4-BE49-F238E27FC236}">
                  <a16:creationId xmlns:a16="http://schemas.microsoft.com/office/drawing/2014/main" id="{28EBD50B-2112-4356-9430-B58AA721A0E3}"/>
                </a:ext>
              </a:extLst>
            </p:cNvPr>
            <p:cNvSpPr/>
            <p:nvPr userDrawn="1"/>
          </p:nvSpPr>
          <p:spPr>
            <a:xfrm>
              <a:off x="294147" y="5273198"/>
              <a:ext cx="673100" cy="584200"/>
            </a:xfrm>
            <a:prstGeom prst="star7">
              <a:avLst/>
            </a:prstGeom>
            <a:solidFill>
              <a:srgbClr val="FC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3268250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8" name="Rectangle 17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0" name="Rectangle 19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1" name="Rectangle 20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2" name="Rectangle 21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3" name="Rectangle 22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2" name="Snip Single Corner Rectangle 1"/>
          <p:cNvSpPr/>
          <p:nvPr/>
        </p:nvSpPr>
        <p:spPr>
          <a:xfrm>
            <a:off x="0" y="5486398"/>
            <a:ext cx="19047836" cy="4521201"/>
          </a:xfrm>
          <a:prstGeom prst="snip1Rect">
            <a:avLst/>
          </a:prstGeom>
          <a:solidFill>
            <a:srgbClr val="5494E9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3393" y="3882449"/>
            <a:ext cx="16861457" cy="1333698"/>
          </a:xfrm>
          <a:prstGeom prst="rect">
            <a:avLst/>
          </a:prstGeom>
          <a:noFill/>
        </p:spPr>
        <p:txBody>
          <a:bodyPr anchor="ctr"/>
          <a:lstStyle>
            <a:lvl1pPr algn="l">
              <a:defRPr sz="8000" b="1">
                <a:solidFill>
                  <a:srgbClr val="5494E9"/>
                </a:solidFill>
                <a:latin typeface="Maven Pro Regular SemiBold"/>
              </a:defRPr>
            </a:lvl1pPr>
          </a:lstStyle>
          <a:p>
            <a:r>
              <a:rPr lang="en-US" dirty="0"/>
              <a:t>Definition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732" y="5486401"/>
            <a:ext cx="16553068" cy="3937000"/>
          </a:xfrm>
          <a:prstGeom prst="rect">
            <a:avLst/>
          </a:prstGeom>
        </p:spPr>
        <p:txBody>
          <a:bodyPr anchor="ctr" anchorCtr="0"/>
          <a:lstStyle>
            <a:lvl1pPr marL="4064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2pPr>
            <a:lvl3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3pPr>
            <a:lvl4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4pPr>
            <a:lvl5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Some text</a:t>
            </a:r>
          </a:p>
        </p:txBody>
      </p:sp>
      <p:sp>
        <p:nvSpPr>
          <p:cNvPr id="7" name="Circle"/>
          <p:cNvSpPr>
            <a:spLocks noChangeAspect="1"/>
          </p:cNvSpPr>
          <p:nvPr/>
        </p:nvSpPr>
        <p:spPr>
          <a:xfrm>
            <a:off x="1547969" y="4000658"/>
            <a:ext cx="1099156" cy="1097280"/>
          </a:xfrm>
          <a:prstGeom prst="ellipse">
            <a:avLst/>
          </a:prstGeom>
          <a:solidFill>
            <a:srgbClr val="5494E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!</a:t>
            </a:r>
            <a:endParaRPr sz="3600" dirty="0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5AD14AD-AA0B-4B8B-B622-0547222002C6}"/>
              </a:ext>
            </a:extLst>
          </p:cNvPr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9C978B2-65C3-4364-8345-04F28AA81A4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68B09EC-A0D3-47EC-812F-62F9FB22AA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66D9710-A13C-4DF5-888B-730E9349649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8A6A015-3994-4E26-973C-34AF5FAF695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ACF4CB9-7B0C-4415-B05E-D4D0C55F2FD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29" name="Snip Single Corner Rectangle 1">
            <a:extLst>
              <a:ext uri="{FF2B5EF4-FFF2-40B4-BE49-F238E27FC236}">
                <a16:creationId xmlns:a16="http://schemas.microsoft.com/office/drawing/2014/main" id="{8FB2F7F0-0B22-41DB-9997-D6B7B39E6941}"/>
              </a:ext>
            </a:extLst>
          </p:cNvPr>
          <p:cNvSpPr/>
          <p:nvPr userDrawn="1"/>
        </p:nvSpPr>
        <p:spPr>
          <a:xfrm>
            <a:off x="0" y="5486398"/>
            <a:ext cx="19047836" cy="4521201"/>
          </a:xfrm>
          <a:prstGeom prst="snip1Rect">
            <a:avLst/>
          </a:prstGeom>
          <a:solidFill>
            <a:srgbClr val="5494E9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pic>
        <p:nvPicPr>
          <p:cNvPr id="30" name="Picture 29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3F6118DD-ED4E-4129-92B3-6F990852FE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31" name="Circle">
            <a:extLst>
              <a:ext uri="{FF2B5EF4-FFF2-40B4-BE49-F238E27FC236}">
                <a16:creationId xmlns:a16="http://schemas.microsoft.com/office/drawing/2014/main" id="{72C7B191-83AA-4B3A-82D0-B421691D04E1}"/>
              </a:ext>
            </a:extLst>
          </p:cNvPr>
          <p:cNvSpPr>
            <a:spLocks noChangeAspect="1"/>
          </p:cNvSpPr>
          <p:nvPr userDrawn="1"/>
        </p:nvSpPr>
        <p:spPr>
          <a:xfrm>
            <a:off x="1547969" y="4000658"/>
            <a:ext cx="1099156" cy="1097280"/>
          </a:xfrm>
          <a:prstGeom prst="ellipse">
            <a:avLst/>
          </a:prstGeom>
          <a:solidFill>
            <a:srgbClr val="5494E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!</a:t>
            </a:r>
            <a:endParaRPr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787192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arning 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5" name="Rectangle 4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1" name="Rectangle 10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2" name="Rectangle 11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5" name="Rectangle 14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7" name="Rectangle 16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732" y="2593317"/>
            <a:ext cx="21511734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accent3"/>
                </a:solidFill>
                <a:latin typeface="Maven Pro Regular SemiBold"/>
              </a:defRPr>
            </a:lvl1pPr>
          </a:lstStyle>
          <a:p>
            <a:r>
              <a:rPr lang="en-US" dirty="0"/>
              <a:t>Learning Objective(s)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65792" y="5153308"/>
            <a:ext cx="15312508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rPr>
              <a:t>This material should address the following question(s).</a:t>
            </a:r>
          </a:p>
        </p:txBody>
      </p:sp>
      <p:sp>
        <p:nvSpPr>
          <p:cNvPr id="7" name="Freeform 661"/>
          <p:cNvSpPr>
            <a:spLocks noChangeAspect="1"/>
          </p:cNvSpPr>
          <p:nvPr/>
        </p:nvSpPr>
        <p:spPr>
          <a:xfrm>
            <a:off x="18288000" y="1828800"/>
            <a:ext cx="2873169" cy="2743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31" y="0"/>
                </a:moveTo>
                <a:lnTo>
                  <a:pt x="13496" y="4642"/>
                </a:lnTo>
                <a:lnTo>
                  <a:pt x="13496" y="7050"/>
                </a:lnTo>
                <a:lnTo>
                  <a:pt x="10463" y="10081"/>
                </a:lnTo>
                <a:cubicBezTo>
                  <a:pt x="10369" y="10062"/>
                  <a:pt x="10279" y="10047"/>
                  <a:pt x="10179" y="10047"/>
                </a:cubicBezTo>
                <a:cubicBezTo>
                  <a:pt x="9419" y="10047"/>
                  <a:pt x="8796" y="10656"/>
                  <a:pt x="8796" y="11398"/>
                </a:cubicBezTo>
                <a:cubicBezTo>
                  <a:pt x="8796" y="12140"/>
                  <a:pt x="9420" y="12731"/>
                  <a:pt x="10179" y="12731"/>
                </a:cubicBezTo>
                <a:cubicBezTo>
                  <a:pt x="10939" y="12731"/>
                  <a:pt x="11563" y="12140"/>
                  <a:pt x="11563" y="11398"/>
                </a:cubicBezTo>
                <a:cubicBezTo>
                  <a:pt x="11563" y="11256"/>
                  <a:pt x="11533" y="11110"/>
                  <a:pt x="11492" y="10982"/>
                </a:cubicBezTo>
                <a:lnTo>
                  <a:pt x="14524" y="7933"/>
                </a:lnTo>
                <a:lnTo>
                  <a:pt x="16847" y="7933"/>
                </a:lnTo>
                <a:lnTo>
                  <a:pt x="21600" y="3291"/>
                </a:lnTo>
                <a:lnTo>
                  <a:pt x="19348" y="3083"/>
                </a:lnTo>
                <a:lnTo>
                  <a:pt x="20518" y="1905"/>
                </a:lnTo>
                <a:lnTo>
                  <a:pt x="19525" y="970"/>
                </a:lnTo>
                <a:lnTo>
                  <a:pt x="18443" y="2061"/>
                </a:lnTo>
                <a:lnTo>
                  <a:pt x="18231" y="0"/>
                </a:lnTo>
                <a:close/>
                <a:moveTo>
                  <a:pt x="10179" y="1715"/>
                </a:moveTo>
                <a:cubicBezTo>
                  <a:pt x="4557" y="1715"/>
                  <a:pt x="0" y="6166"/>
                  <a:pt x="0" y="11657"/>
                </a:cubicBezTo>
                <a:cubicBezTo>
                  <a:pt x="0" y="17149"/>
                  <a:pt x="4558" y="21600"/>
                  <a:pt x="10179" y="21600"/>
                </a:cubicBezTo>
                <a:cubicBezTo>
                  <a:pt x="15802" y="21600"/>
                  <a:pt x="20359" y="17149"/>
                  <a:pt x="20359" y="11657"/>
                </a:cubicBezTo>
                <a:cubicBezTo>
                  <a:pt x="20359" y="10082"/>
                  <a:pt x="19979" y="8598"/>
                  <a:pt x="19312" y="7275"/>
                </a:cubicBezTo>
                <a:lnTo>
                  <a:pt x="17858" y="8695"/>
                </a:lnTo>
                <a:cubicBezTo>
                  <a:pt x="18231" y="9612"/>
                  <a:pt x="18426" y="10612"/>
                  <a:pt x="18426" y="11657"/>
                </a:cubicBezTo>
                <a:cubicBezTo>
                  <a:pt x="18426" y="16103"/>
                  <a:pt x="14731" y="19729"/>
                  <a:pt x="10179" y="19729"/>
                </a:cubicBezTo>
                <a:cubicBezTo>
                  <a:pt x="5628" y="19729"/>
                  <a:pt x="1933" y="16104"/>
                  <a:pt x="1933" y="11657"/>
                </a:cubicBezTo>
                <a:cubicBezTo>
                  <a:pt x="1933" y="7212"/>
                  <a:pt x="5628" y="3603"/>
                  <a:pt x="10179" y="3603"/>
                </a:cubicBezTo>
                <a:cubicBezTo>
                  <a:pt x="10911" y="3603"/>
                  <a:pt x="11614" y="3688"/>
                  <a:pt x="12290" y="3863"/>
                </a:cubicBezTo>
                <a:lnTo>
                  <a:pt x="13815" y="2373"/>
                </a:lnTo>
                <a:cubicBezTo>
                  <a:pt x="12683" y="1949"/>
                  <a:pt x="11464" y="1715"/>
                  <a:pt x="10179" y="1715"/>
                </a:cubicBezTo>
                <a:close/>
                <a:moveTo>
                  <a:pt x="10179" y="6011"/>
                </a:moveTo>
                <a:cubicBezTo>
                  <a:pt x="7140" y="6011"/>
                  <a:pt x="4682" y="8412"/>
                  <a:pt x="4682" y="11380"/>
                </a:cubicBezTo>
                <a:cubicBezTo>
                  <a:pt x="4682" y="14348"/>
                  <a:pt x="7140" y="16767"/>
                  <a:pt x="10179" y="16767"/>
                </a:cubicBezTo>
                <a:cubicBezTo>
                  <a:pt x="13218" y="16767"/>
                  <a:pt x="15677" y="14348"/>
                  <a:pt x="15677" y="11380"/>
                </a:cubicBezTo>
                <a:cubicBezTo>
                  <a:pt x="15678" y="10534"/>
                  <a:pt x="15484" y="9737"/>
                  <a:pt x="15127" y="9025"/>
                </a:cubicBezTo>
                <a:lnTo>
                  <a:pt x="14099" y="10116"/>
                </a:lnTo>
                <a:cubicBezTo>
                  <a:pt x="14237" y="10518"/>
                  <a:pt x="14311" y="10933"/>
                  <a:pt x="14311" y="11380"/>
                </a:cubicBezTo>
                <a:cubicBezTo>
                  <a:pt x="14311" y="13603"/>
                  <a:pt x="12455" y="15416"/>
                  <a:pt x="10179" y="15416"/>
                </a:cubicBezTo>
                <a:cubicBezTo>
                  <a:pt x="7904" y="15416"/>
                  <a:pt x="6047" y="13603"/>
                  <a:pt x="6047" y="11380"/>
                </a:cubicBezTo>
                <a:cubicBezTo>
                  <a:pt x="6047" y="9158"/>
                  <a:pt x="7904" y="7362"/>
                  <a:pt x="10179" y="7362"/>
                </a:cubicBezTo>
                <a:cubicBezTo>
                  <a:pt x="10570" y="7362"/>
                  <a:pt x="10939" y="7418"/>
                  <a:pt x="11297" y="7518"/>
                </a:cubicBezTo>
                <a:lnTo>
                  <a:pt x="12325" y="6444"/>
                </a:lnTo>
                <a:cubicBezTo>
                  <a:pt x="11665" y="6170"/>
                  <a:pt x="10942" y="6011"/>
                  <a:pt x="10179" y="6011"/>
                </a:cubicBezTo>
                <a:close/>
              </a:path>
            </a:pathLst>
          </a:custGeom>
          <a:solidFill>
            <a:srgbClr val="5494E9"/>
          </a:solidFill>
          <a:ln w="12700">
            <a:miter lim="400000"/>
          </a:ln>
        </p:spPr>
        <p:txBody>
          <a:bodyPr lIns="45719" rIns="45719" anchor="ctr"/>
          <a:lstStyle/>
          <a:p>
            <a:pPr algn="l" defTabSz="914400"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OpenSans"/>
              </a:defRPr>
            </a:pPr>
            <a:endParaRPr/>
          </a:p>
        </p:txBody>
      </p:sp>
      <p:cxnSp>
        <p:nvCxnSpPr>
          <p:cNvPr id="4" name="Straight Connector 3"/>
          <p:cNvCxnSpPr/>
          <p:nvPr/>
        </p:nvCxnSpPr>
        <p:spPr>
          <a:xfrm>
            <a:off x="1565792" y="4253947"/>
            <a:ext cx="3677479" cy="0"/>
          </a:xfrm>
          <a:prstGeom prst="line">
            <a:avLst/>
          </a:prstGeom>
          <a:noFill/>
          <a:ln w="127000" cap="flat">
            <a:solidFill>
              <a:srgbClr val="5494E9"/>
            </a:solidFill>
            <a:prstDash val="sysDot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8055164-20E4-4A40-8008-CC4A7D4634A1}"/>
              </a:ext>
            </a:extLst>
          </p:cNvPr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D566691-7F2F-4392-886A-1F46E32559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3EFF99-2E6F-4607-B37C-A3B8C348051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8E14559-E808-4DAB-8983-DA8D4440CF1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2D0A9AD-93DD-4BDA-B76D-37606A1FCC6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0F4AF9D-1392-43CA-A172-570FC666931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pic>
        <p:nvPicPr>
          <p:cNvPr id="24" name="Picture 2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9A56087E-E274-4614-83A6-2916E518CA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8D3AF6C-0D30-4710-8D06-007C89F6A599}"/>
              </a:ext>
            </a:extLst>
          </p:cNvPr>
          <p:cNvSpPr txBox="1"/>
          <p:nvPr userDrawn="1"/>
        </p:nvSpPr>
        <p:spPr>
          <a:xfrm>
            <a:off x="1565792" y="5153308"/>
            <a:ext cx="15312508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rPr>
              <a:t>This material should address the following question(s).</a:t>
            </a:r>
          </a:p>
        </p:txBody>
      </p:sp>
      <p:sp>
        <p:nvSpPr>
          <p:cNvPr id="26" name="Freeform 661">
            <a:extLst>
              <a:ext uri="{FF2B5EF4-FFF2-40B4-BE49-F238E27FC236}">
                <a16:creationId xmlns:a16="http://schemas.microsoft.com/office/drawing/2014/main" id="{19DC549C-398F-4FAD-9B55-9789ECBA6672}"/>
              </a:ext>
            </a:extLst>
          </p:cNvPr>
          <p:cNvSpPr>
            <a:spLocks noChangeAspect="1"/>
          </p:cNvSpPr>
          <p:nvPr userDrawn="1"/>
        </p:nvSpPr>
        <p:spPr>
          <a:xfrm>
            <a:off x="18288000" y="1828800"/>
            <a:ext cx="2873169" cy="2743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31" y="0"/>
                </a:moveTo>
                <a:lnTo>
                  <a:pt x="13496" y="4642"/>
                </a:lnTo>
                <a:lnTo>
                  <a:pt x="13496" y="7050"/>
                </a:lnTo>
                <a:lnTo>
                  <a:pt x="10463" y="10081"/>
                </a:lnTo>
                <a:cubicBezTo>
                  <a:pt x="10369" y="10062"/>
                  <a:pt x="10279" y="10047"/>
                  <a:pt x="10179" y="10047"/>
                </a:cubicBezTo>
                <a:cubicBezTo>
                  <a:pt x="9419" y="10047"/>
                  <a:pt x="8796" y="10656"/>
                  <a:pt x="8796" y="11398"/>
                </a:cubicBezTo>
                <a:cubicBezTo>
                  <a:pt x="8796" y="12140"/>
                  <a:pt x="9420" y="12731"/>
                  <a:pt x="10179" y="12731"/>
                </a:cubicBezTo>
                <a:cubicBezTo>
                  <a:pt x="10939" y="12731"/>
                  <a:pt x="11563" y="12140"/>
                  <a:pt x="11563" y="11398"/>
                </a:cubicBezTo>
                <a:cubicBezTo>
                  <a:pt x="11563" y="11256"/>
                  <a:pt x="11533" y="11110"/>
                  <a:pt x="11492" y="10982"/>
                </a:cubicBezTo>
                <a:lnTo>
                  <a:pt x="14524" y="7933"/>
                </a:lnTo>
                <a:lnTo>
                  <a:pt x="16847" y="7933"/>
                </a:lnTo>
                <a:lnTo>
                  <a:pt x="21600" y="3291"/>
                </a:lnTo>
                <a:lnTo>
                  <a:pt x="19348" y="3083"/>
                </a:lnTo>
                <a:lnTo>
                  <a:pt x="20518" y="1905"/>
                </a:lnTo>
                <a:lnTo>
                  <a:pt x="19525" y="970"/>
                </a:lnTo>
                <a:lnTo>
                  <a:pt x="18443" y="2061"/>
                </a:lnTo>
                <a:lnTo>
                  <a:pt x="18231" y="0"/>
                </a:lnTo>
                <a:close/>
                <a:moveTo>
                  <a:pt x="10179" y="1715"/>
                </a:moveTo>
                <a:cubicBezTo>
                  <a:pt x="4557" y="1715"/>
                  <a:pt x="0" y="6166"/>
                  <a:pt x="0" y="11657"/>
                </a:cubicBezTo>
                <a:cubicBezTo>
                  <a:pt x="0" y="17149"/>
                  <a:pt x="4558" y="21600"/>
                  <a:pt x="10179" y="21600"/>
                </a:cubicBezTo>
                <a:cubicBezTo>
                  <a:pt x="15802" y="21600"/>
                  <a:pt x="20359" y="17149"/>
                  <a:pt x="20359" y="11657"/>
                </a:cubicBezTo>
                <a:cubicBezTo>
                  <a:pt x="20359" y="10082"/>
                  <a:pt x="19979" y="8598"/>
                  <a:pt x="19312" y="7275"/>
                </a:cubicBezTo>
                <a:lnTo>
                  <a:pt x="17858" y="8695"/>
                </a:lnTo>
                <a:cubicBezTo>
                  <a:pt x="18231" y="9612"/>
                  <a:pt x="18426" y="10612"/>
                  <a:pt x="18426" y="11657"/>
                </a:cubicBezTo>
                <a:cubicBezTo>
                  <a:pt x="18426" y="16103"/>
                  <a:pt x="14731" y="19729"/>
                  <a:pt x="10179" y="19729"/>
                </a:cubicBezTo>
                <a:cubicBezTo>
                  <a:pt x="5628" y="19729"/>
                  <a:pt x="1933" y="16104"/>
                  <a:pt x="1933" y="11657"/>
                </a:cubicBezTo>
                <a:cubicBezTo>
                  <a:pt x="1933" y="7212"/>
                  <a:pt x="5628" y="3603"/>
                  <a:pt x="10179" y="3603"/>
                </a:cubicBezTo>
                <a:cubicBezTo>
                  <a:pt x="10911" y="3603"/>
                  <a:pt x="11614" y="3688"/>
                  <a:pt x="12290" y="3863"/>
                </a:cubicBezTo>
                <a:lnTo>
                  <a:pt x="13815" y="2373"/>
                </a:lnTo>
                <a:cubicBezTo>
                  <a:pt x="12683" y="1949"/>
                  <a:pt x="11464" y="1715"/>
                  <a:pt x="10179" y="1715"/>
                </a:cubicBezTo>
                <a:close/>
                <a:moveTo>
                  <a:pt x="10179" y="6011"/>
                </a:moveTo>
                <a:cubicBezTo>
                  <a:pt x="7140" y="6011"/>
                  <a:pt x="4682" y="8412"/>
                  <a:pt x="4682" y="11380"/>
                </a:cubicBezTo>
                <a:cubicBezTo>
                  <a:pt x="4682" y="14348"/>
                  <a:pt x="7140" y="16767"/>
                  <a:pt x="10179" y="16767"/>
                </a:cubicBezTo>
                <a:cubicBezTo>
                  <a:pt x="13218" y="16767"/>
                  <a:pt x="15677" y="14348"/>
                  <a:pt x="15677" y="11380"/>
                </a:cubicBezTo>
                <a:cubicBezTo>
                  <a:pt x="15678" y="10534"/>
                  <a:pt x="15484" y="9737"/>
                  <a:pt x="15127" y="9025"/>
                </a:cubicBezTo>
                <a:lnTo>
                  <a:pt x="14099" y="10116"/>
                </a:lnTo>
                <a:cubicBezTo>
                  <a:pt x="14237" y="10518"/>
                  <a:pt x="14311" y="10933"/>
                  <a:pt x="14311" y="11380"/>
                </a:cubicBezTo>
                <a:cubicBezTo>
                  <a:pt x="14311" y="13603"/>
                  <a:pt x="12455" y="15416"/>
                  <a:pt x="10179" y="15416"/>
                </a:cubicBezTo>
                <a:cubicBezTo>
                  <a:pt x="7904" y="15416"/>
                  <a:pt x="6047" y="13603"/>
                  <a:pt x="6047" y="11380"/>
                </a:cubicBezTo>
                <a:cubicBezTo>
                  <a:pt x="6047" y="9158"/>
                  <a:pt x="7904" y="7362"/>
                  <a:pt x="10179" y="7362"/>
                </a:cubicBezTo>
                <a:cubicBezTo>
                  <a:pt x="10570" y="7362"/>
                  <a:pt x="10939" y="7418"/>
                  <a:pt x="11297" y="7518"/>
                </a:cubicBezTo>
                <a:lnTo>
                  <a:pt x="12325" y="6444"/>
                </a:lnTo>
                <a:cubicBezTo>
                  <a:pt x="11665" y="6170"/>
                  <a:pt x="10942" y="6011"/>
                  <a:pt x="10179" y="6011"/>
                </a:cubicBezTo>
                <a:close/>
              </a:path>
            </a:pathLst>
          </a:custGeom>
          <a:solidFill>
            <a:srgbClr val="5494E9"/>
          </a:solidFill>
          <a:ln w="12700">
            <a:miter lim="400000"/>
          </a:ln>
        </p:spPr>
        <p:txBody>
          <a:bodyPr lIns="45719" rIns="45719" anchor="ctr"/>
          <a:lstStyle/>
          <a:p>
            <a:pPr algn="l" defTabSz="914400"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OpenSans"/>
              </a:defRPr>
            </a:pPr>
            <a:endParaRPr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3C58DAF-1747-4F6B-BBE0-AE219BDE46AE}"/>
              </a:ext>
            </a:extLst>
          </p:cNvPr>
          <p:cNvCxnSpPr/>
          <p:nvPr userDrawn="1"/>
        </p:nvCxnSpPr>
        <p:spPr>
          <a:xfrm>
            <a:off x="1565792" y="4253947"/>
            <a:ext cx="3677479" cy="0"/>
          </a:xfrm>
          <a:prstGeom prst="line">
            <a:avLst/>
          </a:prstGeom>
          <a:noFill/>
          <a:ln w="127000" cap="flat">
            <a:solidFill>
              <a:srgbClr val="5494E9"/>
            </a:solidFill>
            <a:prstDash val="sysDot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179744571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9" name="Rectangle 18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0" name="Rectangle 19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1" name="Rectangle 20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2" name="Rectangle 21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3" name="Rectangle 22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732" y="2593317"/>
            <a:ext cx="21511734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accent3"/>
                </a:solidFill>
                <a:latin typeface="Maven Pro Regular SemiBold"/>
              </a:defRPr>
            </a:lvl1pPr>
          </a:lstStyle>
          <a:p>
            <a:r>
              <a:rPr lang="en-US" dirty="0"/>
              <a:t>Conclusion</a:t>
            </a:r>
          </a:p>
        </p:txBody>
      </p:sp>
      <p:sp>
        <p:nvSpPr>
          <p:cNvPr id="7" name="Freeform 661"/>
          <p:cNvSpPr>
            <a:spLocks noChangeAspect="1"/>
          </p:cNvSpPr>
          <p:nvPr/>
        </p:nvSpPr>
        <p:spPr>
          <a:xfrm>
            <a:off x="18288000" y="1828800"/>
            <a:ext cx="2873169" cy="2743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31" y="0"/>
                </a:moveTo>
                <a:lnTo>
                  <a:pt x="13496" y="4642"/>
                </a:lnTo>
                <a:lnTo>
                  <a:pt x="13496" y="7050"/>
                </a:lnTo>
                <a:lnTo>
                  <a:pt x="10463" y="10081"/>
                </a:lnTo>
                <a:cubicBezTo>
                  <a:pt x="10369" y="10062"/>
                  <a:pt x="10279" y="10047"/>
                  <a:pt x="10179" y="10047"/>
                </a:cubicBezTo>
                <a:cubicBezTo>
                  <a:pt x="9419" y="10047"/>
                  <a:pt x="8796" y="10656"/>
                  <a:pt x="8796" y="11398"/>
                </a:cubicBezTo>
                <a:cubicBezTo>
                  <a:pt x="8796" y="12140"/>
                  <a:pt x="9420" y="12731"/>
                  <a:pt x="10179" y="12731"/>
                </a:cubicBezTo>
                <a:cubicBezTo>
                  <a:pt x="10939" y="12731"/>
                  <a:pt x="11563" y="12140"/>
                  <a:pt x="11563" y="11398"/>
                </a:cubicBezTo>
                <a:cubicBezTo>
                  <a:pt x="11563" y="11256"/>
                  <a:pt x="11533" y="11110"/>
                  <a:pt x="11492" y="10982"/>
                </a:cubicBezTo>
                <a:lnTo>
                  <a:pt x="14524" y="7933"/>
                </a:lnTo>
                <a:lnTo>
                  <a:pt x="16847" y="7933"/>
                </a:lnTo>
                <a:lnTo>
                  <a:pt x="21600" y="3291"/>
                </a:lnTo>
                <a:lnTo>
                  <a:pt x="19348" y="3083"/>
                </a:lnTo>
                <a:lnTo>
                  <a:pt x="20518" y="1905"/>
                </a:lnTo>
                <a:lnTo>
                  <a:pt x="19525" y="970"/>
                </a:lnTo>
                <a:lnTo>
                  <a:pt x="18443" y="2061"/>
                </a:lnTo>
                <a:lnTo>
                  <a:pt x="18231" y="0"/>
                </a:lnTo>
                <a:close/>
                <a:moveTo>
                  <a:pt x="10179" y="1715"/>
                </a:moveTo>
                <a:cubicBezTo>
                  <a:pt x="4557" y="1715"/>
                  <a:pt x="0" y="6166"/>
                  <a:pt x="0" y="11657"/>
                </a:cubicBezTo>
                <a:cubicBezTo>
                  <a:pt x="0" y="17149"/>
                  <a:pt x="4558" y="21600"/>
                  <a:pt x="10179" y="21600"/>
                </a:cubicBezTo>
                <a:cubicBezTo>
                  <a:pt x="15802" y="21600"/>
                  <a:pt x="20359" y="17149"/>
                  <a:pt x="20359" y="11657"/>
                </a:cubicBezTo>
                <a:cubicBezTo>
                  <a:pt x="20359" y="10082"/>
                  <a:pt x="19979" y="8598"/>
                  <a:pt x="19312" y="7275"/>
                </a:cubicBezTo>
                <a:lnTo>
                  <a:pt x="17858" y="8695"/>
                </a:lnTo>
                <a:cubicBezTo>
                  <a:pt x="18231" y="9612"/>
                  <a:pt x="18426" y="10612"/>
                  <a:pt x="18426" y="11657"/>
                </a:cubicBezTo>
                <a:cubicBezTo>
                  <a:pt x="18426" y="16103"/>
                  <a:pt x="14731" y="19729"/>
                  <a:pt x="10179" y="19729"/>
                </a:cubicBezTo>
                <a:cubicBezTo>
                  <a:pt x="5628" y="19729"/>
                  <a:pt x="1933" y="16104"/>
                  <a:pt x="1933" y="11657"/>
                </a:cubicBezTo>
                <a:cubicBezTo>
                  <a:pt x="1933" y="7212"/>
                  <a:pt x="5628" y="3603"/>
                  <a:pt x="10179" y="3603"/>
                </a:cubicBezTo>
                <a:cubicBezTo>
                  <a:pt x="10911" y="3603"/>
                  <a:pt x="11614" y="3688"/>
                  <a:pt x="12290" y="3863"/>
                </a:cubicBezTo>
                <a:lnTo>
                  <a:pt x="13815" y="2373"/>
                </a:lnTo>
                <a:cubicBezTo>
                  <a:pt x="12683" y="1949"/>
                  <a:pt x="11464" y="1715"/>
                  <a:pt x="10179" y="1715"/>
                </a:cubicBezTo>
                <a:close/>
                <a:moveTo>
                  <a:pt x="10179" y="6011"/>
                </a:moveTo>
                <a:cubicBezTo>
                  <a:pt x="7140" y="6011"/>
                  <a:pt x="4682" y="8412"/>
                  <a:pt x="4682" y="11380"/>
                </a:cubicBezTo>
                <a:cubicBezTo>
                  <a:pt x="4682" y="14348"/>
                  <a:pt x="7140" y="16767"/>
                  <a:pt x="10179" y="16767"/>
                </a:cubicBezTo>
                <a:cubicBezTo>
                  <a:pt x="13218" y="16767"/>
                  <a:pt x="15677" y="14348"/>
                  <a:pt x="15677" y="11380"/>
                </a:cubicBezTo>
                <a:cubicBezTo>
                  <a:pt x="15678" y="10534"/>
                  <a:pt x="15484" y="9737"/>
                  <a:pt x="15127" y="9025"/>
                </a:cubicBezTo>
                <a:lnTo>
                  <a:pt x="14099" y="10116"/>
                </a:lnTo>
                <a:cubicBezTo>
                  <a:pt x="14237" y="10518"/>
                  <a:pt x="14311" y="10933"/>
                  <a:pt x="14311" y="11380"/>
                </a:cubicBezTo>
                <a:cubicBezTo>
                  <a:pt x="14311" y="13603"/>
                  <a:pt x="12455" y="15416"/>
                  <a:pt x="10179" y="15416"/>
                </a:cubicBezTo>
                <a:cubicBezTo>
                  <a:pt x="7904" y="15416"/>
                  <a:pt x="6047" y="13603"/>
                  <a:pt x="6047" y="11380"/>
                </a:cubicBezTo>
                <a:cubicBezTo>
                  <a:pt x="6047" y="9158"/>
                  <a:pt x="7904" y="7362"/>
                  <a:pt x="10179" y="7362"/>
                </a:cubicBezTo>
                <a:cubicBezTo>
                  <a:pt x="10570" y="7362"/>
                  <a:pt x="10939" y="7418"/>
                  <a:pt x="11297" y="7518"/>
                </a:cubicBezTo>
                <a:lnTo>
                  <a:pt x="12325" y="6444"/>
                </a:lnTo>
                <a:cubicBezTo>
                  <a:pt x="11665" y="6170"/>
                  <a:pt x="10942" y="6011"/>
                  <a:pt x="10179" y="6011"/>
                </a:cubicBezTo>
                <a:close/>
              </a:path>
            </a:pathLst>
          </a:custGeom>
          <a:solidFill>
            <a:srgbClr val="5494E9"/>
          </a:solidFill>
          <a:ln w="12700">
            <a:miter lim="400000"/>
          </a:ln>
        </p:spPr>
        <p:txBody>
          <a:bodyPr lIns="45719" rIns="45719" anchor="ctr"/>
          <a:lstStyle/>
          <a:p>
            <a:pPr algn="l" defTabSz="914400"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OpenSans"/>
              </a:defRPr>
            </a:pPr>
            <a:endParaRPr/>
          </a:p>
        </p:txBody>
      </p:sp>
      <p:cxnSp>
        <p:nvCxnSpPr>
          <p:cNvPr id="4" name="Straight Connector 3"/>
          <p:cNvCxnSpPr/>
          <p:nvPr/>
        </p:nvCxnSpPr>
        <p:spPr>
          <a:xfrm>
            <a:off x="1565792" y="4253947"/>
            <a:ext cx="3677479" cy="0"/>
          </a:xfrm>
          <a:prstGeom prst="line">
            <a:avLst/>
          </a:prstGeom>
          <a:noFill/>
          <a:ln w="127000" cap="flat">
            <a:solidFill>
              <a:srgbClr val="5494E9"/>
            </a:solidFill>
            <a:prstDash val="sysDot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3647D95-2C9A-4B0F-939C-4B9B27DD9283}"/>
              </a:ext>
            </a:extLst>
          </p:cNvPr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DEDE1BC-C888-4D1C-86B7-51FA7EBC70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00D18EB-25CB-41A4-A54B-ED36407A45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7617C1B-F0F3-4286-8806-CE6B79315E1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6EF5A90-3F77-4B1B-9D2E-BC2F7249FA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E336C52-FE46-429F-A0C8-5CED7C8E70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pic>
        <p:nvPicPr>
          <p:cNvPr id="28" name="Picture 27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0C0B09DA-AE21-4834-8BA7-B3375E333A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29" name="Freeform 661">
            <a:extLst>
              <a:ext uri="{FF2B5EF4-FFF2-40B4-BE49-F238E27FC236}">
                <a16:creationId xmlns:a16="http://schemas.microsoft.com/office/drawing/2014/main" id="{150081D7-7C4E-4E1D-AF02-E873A250E95B}"/>
              </a:ext>
            </a:extLst>
          </p:cNvPr>
          <p:cNvSpPr>
            <a:spLocks noChangeAspect="1"/>
          </p:cNvSpPr>
          <p:nvPr userDrawn="1"/>
        </p:nvSpPr>
        <p:spPr>
          <a:xfrm>
            <a:off x="18288000" y="1828800"/>
            <a:ext cx="2873169" cy="2743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31" y="0"/>
                </a:moveTo>
                <a:lnTo>
                  <a:pt x="13496" y="4642"/>
                </a:lnTo>
                <a:lnTo>
                  <a:pt x="13496" y="7050"/>
                </a:lnTo>
                <a:lnTo>
                  <a:pt x="10463" y="10081"/>
                </a:lnTo>
                <a:cubicBezTo>
                  <a:pt x="10369" y="10062"/>
                  <a:pt x="10279" y="10047"/>
                  <a:pt x="10179" y="10047"/>
                </a:cubicBezTo>
                <a:cubicBezTo>
                  <a:pt x="9419" y="10047"/>
                  <a:pt x="8796" y="10656"/>
                  <a:pt x="8796" y="11398"/>
                </a:cubicBezTo>
                <a:cubicBezTo>
                  <a:pt x="8796" y="12140"/>
                  <a:pt x="9420" y="12731"/>
                  <a:pt x="10179" y="12731"/>
                </a:cubicBezTo>
                <a:cubicBezTo>
                  <a:pt x="10939" y="12731"/>
                  <a:pt x="11563" y="12140"/>
                  <a:pt x="11563" y="11398"/>
                </a:cubicBezTo>
                <a:cubicBezTo>
                  <a:pt x="11563" y="11256"/>
                  <a:pt x="11533" y="11110"/>
                  <a:pt x="11492" y="10982"/>
                </a:cubicBezTo>
                <a:lnTo>
                  <a:pt x="14524" y="7933"/>
                </a:lnTo>
                <a:lnTo>
                  <a:pt x="16847" y="7933"/>
                </a:lnTo>
                <a:lnTo>
                  <a:pt x="21600" y="3291"/>
                </a:lnTo>
                <a:lnTo>
                  <a:pt x="19348" y="3083"/>
                </a:lnTo>
                <a:lnTo>
                  <a:pt x="20518" y="1905"/>
                </a:lnTo>
                <a:lnTo>
                  <a:pt x="19525" y="970"/>
                </a:lnTo>
                <a:lnTo>
                  <a:pt x="18443" y="2061"/>
                </a:lnTo>
                <a:lnTo>
                  <a:pt x="18231" y="0"/>
                </a:lnTo>
                <a:close/>
                <a:moveTo>
                  <a:pt x="10179" y="1715"/>
                </a:moveTo>
                <a:cubicBezTo>
                  <a:pt x="4557" y="1715"/>
                  <a:pt x="0" y="6166"/>
                  <a:pt x="0" y="11657"/>
                </a:cubicBezTo>
                <a:cubicBezTo>
                  <a:pt x="0" y="17149"/>
                  <a:pt x="4558" y="21600"/>
                  <a:pt x="10179" y="21600"/>
                </a:cubicBezTo>
                <a:cubicBezTo>
                  <a:pt x="15802" y="21600"/>
                  <a:pt x="20359" y="17149"/>
                  <a:pt x="20359" y="11657"/>
                </a:cubicBezTo>
                <a:cubicBezTo>
                  <a:pt x="20359" y="10082"/>
                  <a:pt x="19979" y="8598"/>
                  <a:pt x="19312" y="7275"/>
                </a:cubicBezTo>
                <a:lnTo>
                  <a:pt x="17858" y="8695"/>
                </a:lnTo>
                <a:cubicBezTo>
                  <a:pt x="18231" y="9612"/>
                  <a:pt x="18426" y="10612"/>
                  <a:pt x="18426" y="11657"/>
                </a:cubicBezTo>
                <a:cubicBezTo>
                  <a:pt x="18426" y="16103"/>
                  <a:pt x="14731" y="19729"/>
                  <a:pt x="10179" y="19729"/>
                </a:cubicBezTo>
                <a:cubicBezTo>
                  <a:pt x="5628" y="19729"/>
                  <a:pt x="1933" y="16104"/>
                  <a:pt x="1933" y="11657"/>
                </a:cubicBezTo>
                <a:cubicBezTo>
                  <a:pt x="1933" y="7212"/>
                  <a:pt x="5628" y="3603"/>
                  <a:pt x="10179" y="3603"/>
                </a:cubicBezTo>
                <a:cubicBezTo>
                  <a:pt x="10911" y="3603"/>
                  <a:pt x="11614" y="3688"/>
                  <a:pt x="12290" y="3863"/>
                </a:cubicBezTo>
                <a:lnTo>
                  <a:pt x="13815" y="2373"/>
                </a:lnTo>
                <a:cubicBezTo>
                  <a:pt x="12683" y="1949"/>
                  <a:pt x="11464" y="1715"/>
                  <a:pt x="10179" y="1715"/>
                </a:cubicBezTo>
                <a:close/>
                <a:moveTo>
                  <a:pt x="10179" y="6011"/>
                </a:moveTo>
                <a:cubicBezTo>
                  <a:pt x="7140" y="6011"/>
                  <a:pt x="4682" y="8412"/>
                  <a:pt x="4682" y="11380"/>
                </a:cubicBezTo>
                <a:cubicBezTo>
                  <a:pt x="4682" y="14348"/>
                  <a:pt x="7140" y="16767"/>
                  <a:pt x="10179" y="16767"/>
                </a:cubicBezTo>
                <a:cubicBezTo>
                  <a:pt x="13218" y="16767"/>
                  <a:pt x="15677" y="14348"/>
                  <a:pt x="15677" y="11380"/>
                </a:cubicBezTo>
                <a:cubicBezTo>
                  <a:pt x="15678" y="10534"/>
                  <a:pt x="15484" y="9737"/>
                  <a:pt x="15127" y="9025"/>
                </a:cubicBezTo>
                <a:lnTo>
                  <a:pt x="14099" y="10116"/>
                </a:lnTo>
                <a:cubicBezTo>
                  <a:pt x="14237" y="10518"/>
                  <a:pt x="14311" y="10933"/>
                  <a:pt x="14311" y="11380"/>
                </a:cubicBezTo>
                <a:cubicBezTo>
                  <a:pt x="14311" y="13603"/>
                  <a:pt x="12455" y="15416"/>
                  <a:pt x="10179" y="15416"/>
                </a:cubicBezTo>
                <a:cubicBezTo>
                  <a:pt x="7904" y="15416"/>
                  <a:pt x="6047" y="13603"/>
                  <a:pt x="6047" y="11380"/>
                </a:cubicBezTo>
                <a:cubicBezTo>
                  <a:pt x="6047" y="9158"/>
                  <a:pt x="7904" y="7362"/>
                  <a:pt x="10179" y="7362"/>
                </a:cubicBezTo>
                <a:cubicBezTo>
                  <a:pt x="10570" y="7362"/>
                  <a:pt x="10939" y="7418"/>
                  <a:pt x="11297" y="7518"/>
                </a:cubicBezTo>
                <a:lnTo>
                  <a:pt x="12325" y="6444"/>
                </a:lnTo>
                <a:cubicBezTo>
                  <a:pt x="11665" y="6170"/>
                  <a:pt x="10942" y="6011"/>
                  <a:pt x="10179" y="6011"/>
                </a:cubicBezTo>
                <a:close/>
              </a:path>
            </a:pathLst>
          </a:custGeom>
          <a:solidFill>
            <a:srgbClr val="5494E9"/>
          </a:solidFill>
          <a:ln w="12700">
            <a:miter lim="400000"/>
          </a:ln>
        </p:spPr>
        <p:txBody>
          <a:bodyPr lIns="45719" rIns="45719" anchor="ctr"/>
          <a:lstStyle/>
          <a:p>
            <a:pPr algn="l" defTabSz="914400"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OpenSans"/>
              </a:defRPr>
            </a:pPr>
            <a:endParaRPr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31E57F8-2534-4759-9AD0-E40FEFC99BA6}"/>
              </a:ext>
            </a:extLst>
          </p:cNvPr>
          <p:cNvCxnSpPr/>
          <p:nvPr userDrawn="1"/>
        </p:nvCxnSpPr>
        <p:spPr>
          <a:xfrm>
            <a:off x="1565792" y="4253947"/>
            <a:ext cx="3677479" cy="0"/>
          </a:xfrm>
          <a:prstGeom prst="line">
            <a:avLst/>
          </a:prstGeom>
          <a:noFill/>
          <a:ln w="127000" cap="flat">
            <a:solidFill>
              <a:srgbClr val="5494E9"/>
            </a:solidFill>
            <a:prstDash val="sysDot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44120184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9" name="Rectangle 18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0" name="Rectangle 19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1" name="Rectangle 20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2" name="Rectangle 21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3" name="Rectangle 22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732" y="2593317"/>
            <a:ext cx="21511734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accent3"/>
                </a:solidFill>
                <a:latin typeface="Maven Pro Regular SemiBold"/>
              </a:defRPr>
            </a:lvl1pPr>
          </a:lstStyle>
          <a:p>
            <a:r>
              <a:rPr lang="en-US" dirty="0"/>
              <a:t>References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565792" y="4253947"/>
            <a:ext cx="3677479" cy="0"/>
          </a:xfrm>
          <a:prstGeom prst="line">
            <a:avLst/>
          </a:prstGeom>
          <a:noFill/>
          <a:ln w="127000" cap="flat">
            <a:solidFill>
              <a:srgbClr val="5494E9"/>
            </a:solidFill>
            <a:prstDash val="sysDot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0" y="1828800"/>
            <a:ext cx="2743200" cy="27432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1565275" y="5232400"/>
            <a:ext cx="18627725" cy="6477000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45BC0C-5161-4EAB-943C-BB3D52582821}"/>
              </a:ext>
            </a:extLst>
          </p:cNvPr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97AD23A-E200-4466-868A-0471B32FEC0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10DDD47-3A43-4185-A1F3-44F7803EE7F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3A7B7AF-22D8-408D-8B81-761BBE12290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404B071-062A-4E3E-93DD-3DF43DFCDF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94E91ED-9978-40EA-9494-FB98F98B258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pic>
        <p:nvPicPr>
          <p:cNvPr id="28" name="Picture 27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A003984B-52FC-4198-8D71-5F8960AEA4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CD13381-7DEC-480E-867B-B4F4C441CB25}"/>
              </a:ext>
            </a:extLst>
          </p:cNvPr>
          <p:cNvCxnSpPr/>
          <p:nvPr userDrawn="1"/>
        </p:nvCxnSpPr>
        <p:spPr>
          <a:xfrm>
            <a:off x="1565792" y="4253947"/>
            <a:ext cx="3677479" cy="0"/>
          </a:xfrm>
          <a:prstGeom prst="line">
            <a:avLst/>
          </a:prstGeom>
          <a:noFill/>
          <a:ln w="127000" cap="flat">
            <a:solidFill>
              <a:srgbClr val="5494E9"/>
            </a:solidFill>
            <a:prstDash val="sysDot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34D2F90F-BB75-45ED-B27A-08EFB237DDB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0" y="18288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633462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6C78CD88-31C9-6EC1-C76A-3CDD5ED04BC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05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3C5699-3710-8932-E071-52231F330D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6213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F7E4DED0-803E-E939-9063-08C0C0D3527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33721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A167C8F3-EC9E-9F60-446C-B694B5F0EFD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1229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CAC23619-29BF-A80F-DC5D-7C062DEF62F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87381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pic>
        <p:nvPicPr>
          <p:cNvPr id="7" name="Picture 6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DFCA1A38-066C-3F34-CBA4-AA3B06957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pic>
        <p:nvPicPr>
          <p:cNvPr id="8" name="Picture 7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A89C68FF-8016-4695-AE8D-C263D54B3D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818310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de with logo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085D04-AD3B-D09A-664A-08EC999C8E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05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04592C8-4214-21CE-07E3-ECB06BC516F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6213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C4E378-D18A-739A-5598-90239450963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33721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E449D0E-F408-B228-0045-6A21410766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1229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9CB15A8B-9288-FC6B-B98F-53C122D470D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87381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pic>
        <p:nvPicPr>
          <p:cNvPr id="2" name="Picture 1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679771D6-3AA6-A512-7ABC-BAF2C70F0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pic>
        <p:nvPicPr>
          <p:cNvPr id="9" name="Picture 8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199AC037-FC1C-4C3E-80F3-AB6A106D95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3197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de with logo (colour bg)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"/>
          <p:cNvSpPr/>
          <p:nvPr/>
        </p:nvSpPr>
        <p:spPr>
          <a:xfrm>
            <a:off x="0" y="-1"/>
            <a:ext cx="24384001" cy="13716001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2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7A5EA357-DB8B-6B07-A3A8-D69DF1F198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05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747E26-B5AD-8DCA-D4FB-405002B6F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6213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6431288-AF41-64C5-73AC-B74E89C9364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33721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B2CB34B-70A1-9155-86C1-54EE4822FA2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1229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24060706-A8B8-60B4-C1E5-2B34186DEE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87381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pic>
        <p:nvPicPr>
          <p:cNvPr id="7" name="Picture 6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2A966A93-B8E7-A650-AB7C-0C279C032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0B723010-0EB8-496A-887E-AE27D91B8A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442994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 (colour bg)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"/>
          <p:cNvSpPr/>
          <p:nvPr/>
        </p:nvSpPr>
        <p:spPr>
          <a:xfrm>
            <a:off x="0" y="-1"/>
            <a:ext cx="24384001" cy="13716001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08AC2BE7-2FC2-6633-F1ED-2A4EC833FE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05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CD116B-548D-9C1D-DDE2-815A9DDD7CD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6213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44B7D8A-7E5B-C16C-0ED3-09D31533132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33721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E1458367-7120-E358-2049-7BF1466758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1229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8B1DC9A4-695B-1F91-1DA5-4CA8023C9D6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87381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pic>
        <p:nvPicPr>
          <p:cNvPr id="7" name="Picture 6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91652C94-BE23-4C89-B439-AA7B164AA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pic>
        <p:nvPicPr>
          <p:cNvPr id="9" name="Picture 8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65224C59-038B-4E1B-ADB5-18FCC74C42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5994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- S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">
            <a:extLst>
              <a:ext uri="{FF2B5EF4-FFF2-40B4-BE49-F238E27FC236}">
                <a16:creationId xmlns:a16="http://schemas.microsoft.com/office/drawing/2014/main" id="{FB876AE0-20CE-AAA3-BBB1-AEF56D282E42}"/>
              </a:ext>
            </a:extLst>
          </p:cNvPr>
          <p:cNvSpPr/>
          <p:nvPr/>
        </p:nvSpPr>
        <p:spPr>
          <a:xfrm>
            <a:off x="-3439187" y="1023381"/>
            <a:ext cx="11233045" cy="1123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1" y="3015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5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495"/>
                </a:moveTo>
                <a:cubicBezTo>
                  <a:pt x="11013" y="5495"/>
                  <a:pt x="12188" y="5963"/>
                  <a:pt x="13084" y="6901"/>
                </a:cubicBezTo>
                <a:cubicBezTo>
                  <a:pt x="14876" y="8777"/>
                  <a:pt x="14876" y="11817"/>
                  <a:pt x="13084" y="13693"/>
                </a:cubicBezTo>
                <a:cubicBezTo>
                  <a:pt x="11292" y="15569"/>
                  <a:pt x="8386" y="15569"/>
                  <a:pt x="6594" y="13693"/>
                </a:cubicBezTo>
                <a:cubicBezTo>
                  <a:pt x="4802" y="11817"/>
                  <a:pt x="4802" y="8777"/>
                  <a:pt x="6594" y="6901"/>
                </a:cubicBezTo>
                <a:cubicBezTo>
                  <a:pt x="7490" y="5963"/>
                  <a:pt x="8665" y="5495"/>
                  <a:pt x="9839" y="549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" name="Shape">
            <a:extLst>
              <a:ext uri="{FF2B5EF4-FFF2-40B4-BE49-F238E27FC236}">
                <a16:creationId xmlns:a16="http://schemas.microsoft.com/office/drawing/2014/main" id="{8D1C68F5-E5C1-6CFA-677F-23C0FBE2953C}"/>
              </a:ext>
            </a:extLst>
          </p:cNvPr>
          <p:cNvSpPr/>
          <p:nvPr/>
        </p:nvSpPr>
        <p:spPr>
          <a:xfrm>
            <a:off x="-12003102" y="-7540849"/>
            <a:ext cx="28360786" cy="28360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2" y="3016"/>
                </a:cubicBezTo>
                <a:cubicBezTo>
                  <a:pt x="-961" y="7037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7"/>
                  <a:pt x="16796" y="3016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201"/>
                </a:moveTo>
                <a:cubicBezTo>
                  <a:pt x="11085" y="5201"/>
                  <a:pt x="12332" y="5698"/>
                  <a:pt x="13283" y="6693"/>
                </a:cubicBezTo>
                <a:cubicBezTo>
                  <a:pt x="15184" y="8684"/>
                  <a:pt x="15184" y="11911"/>
                  <a:pt x="13283" y="13901"/>
                </a:cubicBezTo>
                <a:cubicBezTo>
                  <a:pt x="11381" y="15892"/>
                  <a:pt x="8297" y="15892"/>
                  <a:pt x="6395" y="13901"/>
                </a:cubicBezTo>
                <a:cubicBezTo>
                  <a:pt x="4494" y="11911"/>
                  <a:pt x="4494" y="8684"/>
                  <a:pt x="6395" y="6693"/>
                </a:cubicBezTo>
                <a:cubicBezTo>
                  <a:pt x="7346" y="5698"/>
                  <a:pt x="8593" y="5201"/>
                  <a:pt x="9839" y="5201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grpSp>
        <p:nvGrpSpPr>
          <p:cNvPr id="6" name="Group">
            <a:extLst>
              <a:ext uri="{FF2B5EF4-FFF2-40B4-BE49-F238E27FC236}">
                <a16:creationId xmlns:a16="http://schemas.microsoft.com/office/drawing/2014/main" id="{F73F6194-694C-4A2D-26B0-F9D773FBA06E}"/>
              </a:ext>
            </a:extLst>
          </p:cNvPr>
          <p:cNvGrpSpPr/>
          <p:nvPr/>
        </p:nvGrpSpPr>
        <p:grpSpPr>
          <a:xfrm>
            <a:off x="970862" y="4747315"/>
            <a:ext cx="2412890" cy="2412890"/>
            <a:chOff x="0" y="0"/>
            <a:chExt cx="2412889" cy="2412889"/>
          </a:xfrm>
        </p:grpSpPr>
        <p:sp>
          <p:nvSpPr>
            <p:cNvPr id="7" name="Circle">
              <a:extLst>
                <a:ext uri="{FF2B5EF4-FFF2-40B4-BE49-F238E27FC236}">
                  <a16:creationId xmlns:a16="http://schemas.microsoft.com/office/drawing/2014/main" id="{AC6B9FA2-8F5F-9306-FB10-6F3A32D89212}"/>
                </a:ext>
              </a:extLst>
            </p:cNvPr>
            <p:cNvSpPr/>
            <p:nvPr/>
          </p:nvSpPr>
          <p:spPr>
            <a:xfrm>
              <a:off x="0" y="0"/>
              <a:ext cx="2412890" cy="241289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endParaRPr/>
            </a:p>
          </p:txBody>
        </p:sp>
        <p:sp>
          <p:nvSpPr>
            <p:cNvPr id="8" name="Graphic 19">
              <a:extLst>
                <a:ext uri="{FF2B5EF4-FFF2-40B4-BE49-F238E27FC236}">
                  <a16:creationId xmlns:a16="http://schemas.microsoft.com/office/drawing/2014/main" id="{BDDA2961-C1B4-0190-E2BF-CE88C45C6C63}"/>
                </a:ext>
              </a:extLst>
            </p:cNvPr>
            <p:cNvSpPr/>
            <p:nvPr/>
          </p:nvSpPr>
          <p:spPr>
            <a:xfrm rot="5400000">
              <a:off x="984194" y="938227"/>
              <a:ext cx="596901" cy="5364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2" h="21192" extrusionOk="0">
                  <a:moveTo>
                    <a:pt x="21117" y="16688"/>
                  </a:moveTo>
                  <a:lnTo>
                    <a:pt x="13079" y="1469"/>
                  </a:lnTo>
                  <a:cubicBezTo>
                    <a:pt x="12842" y="1003"/>
                    <a:pt x="12490" y="619"/>
                    <a:pt x="12063" y="360"/>
                  </a:cubicBezTo>
                  <a:cubicBezTo>
                    <a:pt x="10801" y="-406"/>
                    <a:pt x="9209" y="91"/>
                    <a:pt x="8507" y="1469"/>
                  </a:cubicBezTo>
                  <a:lnTo>
                    <a:pt x="351" y="16908"/>
                  </a:lnTo>
                  <a:cubicBezTo>
                    <a:pt x="121" y="17343"/>
                    <a:pt x="0" y="17837"/>
                    <a:pt x="0" y="18339"/>
                  </a:cubicBezTo>
                  <a:cubicBezTo>
                    <a:pt x="2" y="19917"/>
                    <a:pt x="1174" y="21194"/>
                    <a:pt x="2619" y="21192"/>
                  </a:cubicBezTo>
                  <a:lnTo>
                    <a:pt x="18931" y="21192"/>
                  </a:lnTo>
                  <a:lnTo>
                    <a:pt x="19004" y="21182"/>
                  </a:lnTo>
                  <a:cubicBezTo>
                    <a:pt x="20434" y="21166"/>
                    <a:pt x="21587" y="19898"/>
                    <a:pt x="21592" y="18336"/>
                  </a:cubicBezTo>
                  <a:cubicBezTo>
                    <a:pt x="21600" y="17745"/>
                    <a:pt x="21433" y="17168"/>
                    <a:pt x="21117" y="1668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800" b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defRPr>
              </a:pPr>
              <a:endParaRPr/>
            </a:p>
          </p:txBody>
        </p: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5F7C2BCB-666E-B6FC-03E3-35CDC3D24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6440" y="3504761"/>
            <a:ext cx="11676312" cy="475736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algn="l">
              <a:defRPr sz="10000" b="1">
                <a:solidFill>
                  <a:schemeClr val="tx1"/>
                </a:solidFill>
                <a:latin typeface="Maven Pro Regular SemiBold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604CFDEB-29D9-5778-842B-4F567BE1945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46440" y="8295740"/>
            <a:ext cx="11676312" cy="10048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Bachelor of Information Systems</a:t>
            </a:r>
          </a:p>
        </p:txBody>
      </p:sp>
      <p:pic>
        <p:nvPicPr>
          <p:cNvPr id="30" name="Picture 29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ABE9BBD3-7CF6-DC63-F0C8-930184CB6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9591349"/>
            <a:ext cx="6280548" cy="1004888"/>
          </a:xfrm>
          <a:prstGeom prst="rect">
            <a:avLst/>
          </a:prstGeom>
        </p:spPr>
      </p:pic>
      <p:pic>
        <p:nvPicPr>
          <p:cNvPr id="20" name="Picture 19" descr="A blue and white logo&#10;&#10;Description automatically generated">
            <a:extLst>
              <a:ext uri="{FF2B5EF4-FFF2-40B4-BE49-F238E27FC236}">
                <a16:creationId xmlns:a16="http://schemas.microsoft.com/office/drawing/2014/main" id="{DA27C9D8-35DF-21D7-E077-BDB79DB3CAB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91" y="752265"/>
            <a:ext cx="1828799" cy="18288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F3DF8C4-93FF-C276-75FC-7D9129CEF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467" y="752265"/>
            <a:ext cx="3431931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1140F1D-AA9F-6C47-CC92-80F2C3E54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766" y="752265"/>
            <a:ext cx="182879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erson holding a book&#10;&#10;Description automatically generated">
            <a:extLst>
              <a:ext uri="{FF2B5EF4-FFF2-40B4-BE49-F238E27FC236}">
                <a16:creationId xmlns:a16="http://schemas.microsoft.com/office/drawing/2014/main" id="{107F786C-594B-5080-2B08-41F51E20AFC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67"/>
          <a:stretch/>
        </p:blipFill>
        <p:spPr>
          <a:xfrm>
            <a:off x="12866295" y="1584961"/>
            <a:ext cx="11433512" cy="121310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62EF54-6A3C-BC18-2536-B1A5128FEC3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12332083"/>
            <a:ext cx="1227411" cy="429442"/>
          </a:xfrm>
          <a:prstGeom prst="rect">
            <a:avLst/>
          </a:prstGeom>
        </p:spPr>
      </p:pic>
      <p:sp>
        <p:nvSpPr>
          <p:cNvPr id="15" name="Shape">
            <a:extLst>
              <a:ext uri="{FF2B5EF4-FFF2-40B4-BE49-F238E27FC236}">
                <a16:creationId xmlns:a16="http://schemas.microsoft.com/office/drawing/2014/main" id="{2C7738F6-15A7-4BC2-9318-2FC2D8D23FD8}"/>
              </a:ext>
            </a:extLst>
          </p:cNvPr>
          <p:cNvSpPr/>
          <p:nvPr userDrawn="1"/>
        </p:nvSpPr>
        <p:spPr>
          <a:xfrm>
            <a:off x="-3439187" y="1023381"/>
            <a:ext cx="11233045" cy="1123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1" y="3015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5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495"/>
                </a:moveTo>
                <a:cubicBezTo>
                  <a:pt x="11013" y="5495"/>
                  <a:pt x="12188" y="5963"/>
                  <a:pt x="13084" y="6901"/>
                </a:cubicBezTo>
                <a:cubicBezTo>
                  <a:pt x="14876" y="8777"/>
                  <a:pt x="14876" y="11817"/>
                  <a:pt x="13084" y="13693"/>
                </a:cubicBezTo>
                <a:cubicBezTo>
                  <a:pt x="11292" y="15569"/>
                  <a:pt x="8386" y="15569"/>
                  <a:pt x="6594" y="13693"/>
                </a:cubicBezTo>
                <a:cubicBezTo>
                  <a:pt x="4802" y="11817"/>
                  <a:pt x="4802" y="8777"/>
                  <a:pt x="6594" y="6901"/>
                </a:cubicBezTo>
                <a:cubicBezTo>
                  <a:pt x="7490" y="5963"/>
                  <a:pt x="8665" y="5495"/>
                  <a:pt x="9839" y="549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5ACABAA1-04FD-4CF8-B85D-0C92A0551953}"/>
              </a:ext>
            </a:extLst>
          </p:cNvPr>
          <p:cNvSpPr/>
          <p:nvPr userDrawn="1"/>
        </p:nvSpPr>
        <p:spPr>
          <a:xfrm>
            <a:off x="-12003102" y="-7540849"/>
            <a:ext cx="28360786" cy="28360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2" y="3016"/>
                </a:cubicBezTo>
                <a:cubicBezTo>
                  <a:pt x="-961" y="7037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7"/>
                  <a:pt x="16796" y="3016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201"/>
                </a:moveTo>
                <a:cubicBezTo>
                  <a:pt x="11085" y="5201"/>
                  <a:pt x="12332" y="5698"/>
                  <a:pt x="13283" y="6693"/>
                </a:cubicBezTo>
                <a:cubicBezTo>
                  <a:pt x="15184" y="8684"/>
                  <a:pt x="15184" y="11911"/>
                  <a:pt x="13283" y="13901"/>
                </a:cubicBezTo>
                <a:cubicBezTo>
                  <a:pt x="11381" y="15892"/>
                  <a:pt x="8297" y="15892"/>
                  <a:pt x="6395" y="13901"/>
                </a:cubicBezTo>
                <a:cubicBezTo>
                  <a:pt x="4494" y="11911"/>
                  <a:pt x="4494" y="8684"/>
                  <a:pt x="6395" y="6693"/>
                </a:cubicBezTo>
                <a:cubicBezTo>
                  <a:pt x="7346" y="5698"/>
                  <a:pt x="8593" y="5201"/>
                  <a:pt x="9839" y="5201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grpSp>
        <p:nvGrpSpPr>
          <p:cNvPr id="17" name="Group">
            <a:extLst>
              <a:ext uri="{FF2B5EF4-FFF2-40B4-BE49-F238E27FC236}">
                <a16:creationId xmlns:a16="http://schemas.microsoft.com/office/drawing/2014/main" id="{2637B1C2-A3E3-4F13-98EC-8EA316A9670E}"/>
              </a:ext>
            </a:extLst>
          </p:cNvPr>
          <p:cNvGrpSpPr/>
          <p:nvPr userDrawn="1"/>
        </p:nvGrpSpPr>
        <p:grpSpPr>
          <a:xfrm>
            <a:off x="970862" y="4747315"/>
            <a:ext cx="2412890" cy="2412890"/>
            <a:chOff x="0" y="0"/>
            <a:chExt cx="2412889" cy="2412889"/>
          </a:xfrm>
        </p:grpSpPr>
        <p:sp>
          <p:nvSpPr>
            <p:cNvPr id="18" name="Circle">
              <a:extLst>
                <a:ext uri="{FF2B5EF4-FFF2-40B4-BE49-F238E27FC236}">
                  <a16:creationId xmlns:a16="http://schemas.microsoft.com/office/drawing/2014/main" id="{AD8944C9-68F6-4AFC-9806-0064B0FFCD04}"/>
                </a:ext>
              </a:extLst>
            </p:cNvPr>
            <p:cNvSpPr/>
            <p:nvPr/>
          </p:nvSpPr>
          <p:spPr>
            <a:xfrm>
              <a:off x="0" y="0"/>
              <a:ext cx="2412890" cy="241289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endParaRPr/>
            </a:p>
          </p:txBody>
        </p:sp>
        <p:sp>
          <p:nvSpPr>
            <p:cNvPr id="19" name="Graphic 19">
              <a:extLst>
                <a:ext uri="{FF2B5EF4-FFF2-40B4-BE49-F238E27FC236}">
                  <a16:creationId xmlns:a16="http://schemas.microsoft.com/office/drawing/2014/main" id="{83005DFB-BFC4-45E7-BA22-A3D9425A60DD}"/>
                </a:ext>
              </a:extLst>
            </p:cNvPr>
            <p:cNvSpPr/>
            <p:nvPr/>
          </p:nvSpPr>
          <p:spPr>
            <a:xfrm rot="5400000">
              <a:off x="984194" y="938227"/>
              <a:ext cx="596901" cy="5364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2" h="21192" extrusionOk="0">
                  <a:moveTo>
                    <a:pt x="21117" y="16688"/>
                  </a:moveTo>
                  <a:lnTo>
                    <a:pt x="13079" y="1469"/>
                  </a:lnTo>
                  <a:cubicBezTo>
                    <a:pt x="12842" y="1003"/>
                    <a:pt x="12490" y="619"/>
                    <a:pt x="12063" y="360"/>
                  </a:cubicBezTo>
                  <a:cubicBezTo>
                    <a:pt x="10801" y="-406"/>
                    <a:pt x="9209" y="91"/>
                    <a:pt x="8507" y="1469"/>
                  </a:cubicBezTo>
                  <a:lnTo>
                    <a:pt x="351" y="16908"/>
                  </a:lnTo>
                  <a:cubicBezTo>
                    <a:pt x="121" y="17343"/>
                    <a:pt x="0" y="17837"/>
                    <a:pt x="0" y="18339"/>
                  </a:cubicBezTo>
                  <a:cubicBezTo>
                    <a:pt x="2" y="19917"/>
                    <a:pt x="1174" y="21194"/>
                    <a:pt x="2619" y="21192"/>
                  </a:cubicBezTo>
                  <a:lnTo>
                    <a:pt x="18931" y="21192"/>
                  </a:lnTo>
                  <a:lnTo>
                    <a:pt x="19004" y="21182"/>
                  </a:lnTo>
                  <a:cubicBezTo>
                    <a:pt x="20434" y="21166"/>
                    <a:pt x="21587" y="19898"/>
                    <a:pt x="21592" y="18336"/>
                  </a:cubicBezTo>
                  <a:cubicBezTo>
                    <a:pt x="21600" y="17745"/>
                    <a:pt x="21433" y="17168"/>
                    <a:pt x="21117" y="1668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800" b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defRPr>
              </a:pPr>
              <a:endParaRPr/>
            </a:p>
          </p:txBody>
        </p:sp>
      </p:grpSp>
      <p:pic>
        <p:nvPicPr>
          <p:cNvPr id="21" name="Picture 20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1A6DCEBC-A8BC-42AD-9A1C-71EAE1C66A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9591349"/>
            <a:ext cx="6280548" cy="1004888"/>
          </a:xfrm>
          <a:prstGeom prst="rect">
            <a:avLst/>
          </a:prstGeom>
        </p:spPr>
      </p:pic>
      <p:pic>
        <p:nvPicPr>
          <p:cNvPr id="22" name="Picture 21" descr="A blue and white logo&#10;&#10;Description automatically generated">
            <a:extLst>
              <a:ext uri="{FF2B5EF4-FFF2-40B4-BE49-F238E27FC236}">
                <a16:creationId xmlns:a16="http://schemas.microsoft.com/office/drawing/2014/main" id="{B33ED2F8-4D9F-4622-9096-EB5F4309FB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91" y="752265"/>
            <a:ext cx="1828799" cy="1828800"/>
          </a:xfrm>
          <a:prstGeom prst="rect">
            <a:avLst/>
          </a:prstGeom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11361A76-CB7B-41F2-A336-5D29DC0B6D3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467" y="752265"/>
            <a:ext cx="3431931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>
            <a:extLst>
              <a:ext uri="{FF2B5EF4-FFF2-40B4-BE49-F238E27FC236}">
                <a16:creationId xmlns:a16="http://schemas.microsoft.com/office/drawing/2014/main" id="{7DB0FCC7-889C-4A4E-A5A9-DC4A615305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766" y="752265"/>
            <a:ext cx="182879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A person holding a book&#10;&#10;Description automatically generated">
            <a:extLst>
              <a:ext uri="{FF2B5EF4-FFF2-40B4-BE49-F238E27FC236}">
                <a16:creationId xmlns:a16="http://schemas.microsoft.com/office/drawing/2014/main" id="{1AE37BEA-1B6C-4DAF-B437-CC2061A219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67"/>
          <a:stretch/>
        </p:blipFill>
        <p:spPr>
          <a:xfrm>
            <a:off x="12866295" y="1584961"/>
            <a:ext cx="11433512" cy="1213104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81E83DA-4A6B-4DC1-A94A-8A4794F3E01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12332083"/>
            <a:ext cx="1227411" cy="42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082294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cturer - 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104477-D2C9-1558-CEB4-45E14B7063A7}"/>
              </a:ext>
            </a:extLst>
          </p:cNvPr>
          <p:cNvSpPr/>
          <p:nvPr/>
        </p:nvSpPr>
        <p:spPr>
          <a:xfrm>
            <a:off x="1" y="-26634"/>
            <a:ext cx="12191999" cy="13716000"/>
          </a:xfrm>
          <a:prstGeom prst="rect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62" name="Calendar 2023">
            <a:extLst>
              <a:ext uri="{FF2B5EF4-FFF2-40B4-BE49-F238E27FC236}">
                <a16:creationId xmlns:a16="http://schemas.microsoft.com/office/drawing/2014/main" id="{5E88C48F-6B45-65E3-141B-BA438D33A71F}"/>
              </a:ext>
            </a:extLst>
          </p:cNvPr>
          <p:cNvSpPr txBox="1"/>
          <p:nvPr/>
        </p:nvSpPr>
        <p:spPr>
          <a:xfrm>
            <a:off x="8153401" y="775117"/>
            <a:ext cx="375920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algn="l">
              <a:defRPr sz="6000"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</a:rPr>
              <a:t>Course</a:t>
            </a:r>
            <a:endParaRPr sz="8000" b="1" dirty="0">
              <a:solidFill>
                <a:schemeClr val="bg1"/>
              </a:solidFill>
            </a:endParaRPr>
          </a:p>
        </p:txBody>
      </p:sp>
      <p:sp>
        <p:nvSpPr>
          <p:cNvPr id="28" name="Calendar 2023">
            <a:extLst>
              <a:ext uri="{FF2B5EF4-FFF2-40B4-BE49-F238E27FC236}">
                <a16:creationId xmlns:a16="http://schemas.microsoft.com/office/drawing/2014/main" id="{D334DB1F-AC31-2F2F-FB4B-F2C852BAE3A0}"/>
              </a:ext>
            </a:extLst>
          </p:cNvPr>
          <p:cNvSpPr txBox="1"/>
          <p:nvPr/>
        </p:nvSpPr>
        <p:spPr>
          <a:xfrm>
            <a:off x="12496800" y="775117"/>
            <a:ext cx="421640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algn="l">
              <a:defRPr sz="6000"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pPr algn="ctr"/>
            <a:r>
              <a:rPr lang="en-US" sz="8000" b="1" dirty="0">
                <a:solidFill>
                  <a:schemeClr val="accent3"/>
                </a:solidFill>
              </a:rPr>
              <a:t>Lecturer</a:t>
            </a:r>
            <a:endParaRPr sz="8000" b="1" dirty="0">
              <a:solidFill>
                <a:schemeClr val="accent3"/>
              </a:solidFill>
            </a:endParaRPr>
          </a:p>
        </p:txBody>
      </p:sp>
      <p:sp>
        <p:nvSpPr>
          <p:cNvPr id="22" name="Shape">
            <a:extLst>
              <a:ext uri="{FF2B5EF4-FFF2-40B4-BE49-F238E27FC236}">
                <a16:creationId xmlns:a16="http://schemas.microsoft.com/office/drawing/2014/main" id="{7F3A0DF5-9F30-B6CD-90D8-7BA8CB674B63}"/>
              </a:ext>
            </a:extLst>
          </p:cNvPr>
          <p:cNvSpPr/>
          <p:nvPr/>
        </p:nvSpPr>
        <p:spPr>
          <a:xfrm>
            <a:off x="2817087" y="10202180"/>
            <a:ext cx="6464042" cy="1353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4" extrusionOk="0">
                <a:moveTo>
                  <a:pt x="3458" y="0"/>
                </a:moveTo>
                <a:cubicBezTo>
                  <a:pt x="2473" y="0"/>
                  <a:pt x="1881" y="-8"/>
                  <a:pt x="1488" y="643"/>
                </a:cubicBezTo>
                <a:cubicBezTo>
                  <a:pt x="859" y="1734"/>
                  <a:pt x="366" y="4102"/>
                  <a:pt x="137" y="7100"/>
                </a:cubicBezTo>
                <a:cubicBezTo>
                  <a:pt x="47" y="8284"/>
                  <a:pt x="0" y="9533"/>
                  <a:pt x="0" y="10792"/>
                </a:cubicBezTo>
                <a:cubicBezTo>
                  <a:pt x="0" y="12051"/>
                  <a:pt x="47" y="13300"/>
                  <a:pt x="137" y="14484"/>
                </a:cubicBezTo>
                <a:cubicBezTo>
                  <a:pt x="366" y="17482"/>
                  <a:pt x="859" y="19850"/>
                  <a:pt x="1488" y="20941"/>
                </a:cubicBezTo>
                <a:cubicBezTo>
                  <a:pt x="1881" y="21592"/>
                  <a:pt x="2473" y="21584"/>
                  <a:pt x="3458" y="21584"/>
                </a:cubicBezTo>
                <a:lnTo>
                  <a:pt x="18145" y="21584"/>
                </a:lnTo>
                <a:cubicBezTo>
                  <a:pt x="19130" y="21584"/>
                  <a:pt x="19719" y="21592"/>
                  <a:pt x="20112" y="20941"/>
                </a:cubicBezTo>
                <a:cubicBezTo>
                  <a:pt x="20741" y="19850"/>
                  <a:pt x="21237" y="17482"/>
                  <a:pt x="21465" y="14484"/>
                </a:cubicBezTo>
                <a:cubicBezTo>
                  <a:pt x="21555" y="13300"/>
                  <a:pt x="21600" y="12051"/>
                  <a:pt x="21600" y="10792"/>
                </a:cubicBezTo>
                <a:cubicBezTo>
                  <a:pt x="21600" y="9533"/>
                  <a:pt x="21555" y="8284"/>
                  <a:pt x="21465" y="7100"/>
                </a:cubicBezTo>
                <a:cubicBezTo>
                  <a:pt x="21237" y="4102"/>
                  <a:pt x="20741" y="1734"/>
                  <a:pt x="20112" y="643"/>
                </a:cubicBezTo>
                <a:cubicBezTo>
                  <a:pt x="19719" y="-8"/>
                  <a:pt x="19130" y="0"/>
                  <a:pt x="18145" y="0"/>
                </a:cubicBezTo>
                <a:lnTo>
                  <a:pt x="3458" y="0"/>
                </a:lnTo>
                <a:close/>
                <a:moveTo>
                  <a:pt x="19293" y="2933"/>
                </a:moveTo>
                <a:cubicBezTo>
                  <a:pt x="19707" y="2933"/>
                  <a:pt x="20123" y="3676"/>
                  <a:pt x="20438" y="5184"/>
                </a:cubicBezTo>
                <a:cubicBezTo>
                  <a:pt x="21070" y="8198"/>
                  <a:pt x="21070" y="13090"/>
                  <a:pt x="20438" y="16104"/>
                </a:cubicBezTo>
                <a:cubicBezTo>
                  <a:pt x="19807" y="19119"/>
                  <a:pt x="18782" y="19119"/>
                  <a:pt x="18150" y="16104"/>
                </a:cubicBezTo>
                <a:cubicBezTo>
                  <a:pt x="17519" y="13090"/>
                  <a:pt x="17519" y="8198"/>
                  <a:pt x="18150" y="5184"/>
                </a:cubicBezTo>
                <a:cubicBezTo>
                  <a:pt x="18466" y="3676"/>
                  <a:pt x="18879" y="2933"/>
                  <a:pt x="19293" y="2933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8D639BC-7A13-2E76-D151-E494FCC0CF8A}"/>
              </a:ext>
            </a:extLst>
          </p:cNvPr>
          <p:cNvSpPr txBox="1"/>
          <p:nvPr/>
        </p:nvSpPr>
        <p:spPr>
          <a:xfrm>
            <a:off x="3384879" y="10404531"/>
            <a:ext cx="4486131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anchor="ctr">
            <a:spAutoFit/>
          </a:bodyPr>
          <a:lstStyle/>
          <a:p>
            <a:pPr algn="ctr"/>
            <a:r>
              <a:rPr lang="en-US" sz="4800" dirty="0">
                <a:solidFill>
                  <a:srgbClr val="5494E9"/>
                </a:solidFill>
              </a:rPr>
              <a:t>@</a:t>
            </a:r>
            <a:r>
              <a:rPr lang="en-US" sz="4800" dirty="0" err="1">
                <a:solidFill>
                  <a:srgbClr val="5494E9"/>
                </a:solidFill>
              </a:rPr>
              <a:t>simaremare</a:t>
            </a:r>
            <a:endParaRPr lang="en-US" sz="4800" dirty="0">
              <a:solidFill>
                <a:srgbClr val="5494E9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94F58E-9E23-5725-E563-B83F29FE4982}"/>
              </a:ext>
            </a:extLst>
          </p:cNvPr>
          <p:cNvSpPr/>
          <p:nvPr/>
        </p:nvSpPr>
        <p:spPr>
          <a:xfrm>
            <a:off x="2852811" y="2523298"/>
            <a:ext cx="6563163" cy="6563163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6666" r="-16666"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EDCEFF4-40CE-F91F-E704-23D3576B15FF}"/>
              </a:ext>
            </a:extLst>
          </p:cNvPr>
          <p:cNvSpPr/>
          <p:nvPr/>
        </p:nvSpPr>
        <p:spPr>
          <a:xfrm>
            <a:off x="3067911" y="8060665"/>
            <a:ext cx="6035040" cy="1188720"/>
          </a:xfrm>
          <a:prstGeom prst="rect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Lorem Ipsum is simply dummy text of the printing and typesetting industry. Lorem Ipsum has been the industry's standard dummy text ever since the 1500s, when an unknown printer took a galley of type and scrambled it to make a type specimen book. It has s">
            <a:extLst>
              <a:ext uri="{FF2B5EF4-FFF2-40B4-BE49-F238E27FC236}">
                <a16:creationId xmlns:a16="http://schemas.microsoft.com/office/drawing/2014/main" id="{8780D925-6BCD-D41A-806C-CE83990DDD8E}"/>
              </a:ext>
            </a:extLst>
          </p:cNvPr>
          <p:cNvSpPr txBox="1"/>
          <p:nvPr/>
        </p:nvSpPr>
        <p:spPr>
          <a:xfrm>
            <a:off x="1241191" y="8461635"/>
            <a:ext cx="9709622" cy="10058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r>
              <a:rPr lang="en-US" sz="6000">
                <a:solidFill>
                  <a:schemeClr val="bg1"/>
                </a:solidFill>
              </a:rPr>
              <a:t>Mario E. S. Simaremare</a:t>
            </a:r>
            <a:endParaRPr sz="6000">
              <a:solidFill>
                <a:schemeClr val="bg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9109846-D875-0E3A-98BC-3445FFF62F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806" y="5708477"/>
            <a:ext cx="2223973" cy="2393927"/>
          </a:xfrm>
          <a:prstGeom prst="rect">
            <a:avLst/>
          </a:prstGeom>
        </p:spPr>
      </p:pic>
      <p:pic>
        <p:nvPicPr>
          <p:cNvPr id="31" name="Picture 30" descr="A white cat in a circle&#10;&#10;Description automatically generated">
            <a:extLst>
              <a:ext uri="{FF2B5EF4-FFF2-40B4-BE49-F238E27FC236}">
                <a16:creationId xmlns:a16="http://schemas.microsoft.com/office/drawing/2014/main" id="{3FE28AA7-5CA4-722A-3D28-B8F1047304D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102" y="10383537"/>
            <a:ext cx="957870" cy="960120"/>
          </a:xfrm>
          <a:prstGeom prst="rect">
            <a:avLst/>
          </a:prstGeom>
        </p:spPr>
      </p:pic>
      <p:sp>
        <p:nvSpPr>
          <p:cNvPr id="47" name="Shape">
            <a:extLst>
              <a:ext uri="{FF2B5EF4-FFF2-40B4-BE49-F238E27FC236}">
                <a16:creationId xmlns:a16="http://schemas.microsoft.com/office/drawing/2014/main" id="{BC836347-1223-D8C6-1BCA-906E296658B9}"/>
              </a:ext>
            </a:extLst>
          </p:cNvPr>
          <p:cNvSpPr/>
          <p:nvPr/>
        </p:nvSpPr>
        <p:spPr>
          <a:xfrm>
            <a:off x="15009086" y="10202180"/>
            <a:ext cx="6464042" cy="1353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4" extrusionOk="0">
                <a:moveTo>
                  <a:pt x="3458" y="0"/>
                </a:moveTo>
                <a:cubicBezTo>
                  <a:pt x="2473" y="0"/>
                  <a:pt x="1881" y="-8"/>
                  <a:pt x="1488" y="643"/>
                </a:cubicBezTo>
                <a:cubicBezTo>
                  <a:pt x="859" y="1734"/>
                  <a:pt x="366" y="4102"/>
                  <a:pt x="137" y="7100"/>
                </a:cubicBezTo>
                <a:cubicBezTo>
                  <a:pt x="47" y="8284"/>
                  <a:pt x="0" y="9533"/>
                  <a:pt x="0" y="10792"/>
                </a:cubicBezTo>
                <a:cubicBezTo>
                  <a:pt x="0" y="12051"/>
                  <a:pt x="47" y="13300"/>
                  <a:pt x="137" y="14484"/>
                </a:cubicBezTo>
                <a:cubicBezTo>
                  <a:pt x="366" y="17482"/>
                  <a:pt x="859" y="19850"/>
                  <a:pt x="1488" y="20941"/>
                </a:cubicBezTo>
                <a:cubicBezTo>
                  <a:pt x="1881" y="21592"/>
                  <a:pt x="2473" y="21584"/>
                  <a:pt x="3458" y="21584"/>
                </a:cubicBezTo>
                <a:lnTo>
                  <a:pt x="18145" y="21584"/>
                </a:lnTo>
                <a:cubicBezTo>
                  <a:pt x="19130" y="21584"/>
                  <a:pt x="19719" y="21592"/>
                  <a:pt x="20112" y="20941"/>
                </a:cubicBezTo>
                <a:cubicBezTo>
                  <a:pt x="20741" y="19850"/>
                  <a:pt x="21237" y="17482"/>
                  <a:pt x="21465" y="14484"/>
                </a:cubicBezTo>
                <a:cubicBezTo>
                  <a:pt x="21555" y="13300"/>
                  <a:pt x="21600" y="12051"/>
                  <a:pt x="21600" y="10792"/>
                </a:cubicBezTo>
                <a:cubicBezTo>
                  <a:pt x="21600" y="9533"/>
                  <a:pt x="21555" y="8284"/>
                  <a:pt x="21465" y="7100"/>
                </a:cubicBezTo>
                <a:cubicBezTo>
                  <a:pt x="21237" y="4102"/>
                  <a:pt x="20741" y="1734"/>
                  <a:pt x="20112" y="643"/>
                </a:cubicBezTo>
                <a:cubicBezTo>
                  <a:pt x="19719" y="-8"/>
                  <a:pt x="19130" y="0"/>
                  <a:pt x="18145" y="0"/>
                </a:cubicBezTo>
                <a:lnTo>
                  <a:pt x="3458" y="0"/>
                </a:lnTo>
                <a:close/>
                <a:moveTo>
                  <a:pt x="19293" y="2933"/>
                </a:moveTo>
                <a:cubicBezTo>
                  <a:pt x="19707" y="2933"/>
                  <a:pt x="20123" y="3676"/>
                  <a:pt x="20438" y="5184"/>
                </a:cubicBezTo>
                <a:cubicBezTo>
                  <a:pt x="21070" y="8198"/>
                  <a:pt x="21070" y="13090"/>
                  <a:pt x="20438" y="16104"/>
                </a:cubicBezTo>
                <a:cubicBezTo>
                  <a:pt x="19807" y="19119"/>
                  <a:pt x="18782" y="19119"/>
                  <a:pt x="18150" y="16104"/>
                </a:cubicBezTo>
                <a:cubicBezTo>
                  <a:pt x="17519" y="13090"/>
                  <a:pt x="17519" y="8198"/>
                  <a:pt x="18150" y="5184"/>
                </a:cubicBezTo>
                <a:cubicBezTo>
                  <a:pt x="18466" y="3676"/>
                  <a:pt x="18879" y="2933"/>
                  <a:pt x="19293" y="293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5"/>
              </a:gs>
            </a:gsLst>
            <a:lin ang="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C4F255-5EE3-1BF7-70AE-056816FBD5C9}"/>
              </a:ext>
            </a:extLst>
          </p:cNvPr>
          <p:cNvSpPr txBox="1"/>
          <p:nvPr/>
        </p:nvSpPr>
        <p:spPr>
          <a:xfrm>
            <a:off x="15576878" y="10464165"/>
            <a:ext cx="4486131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anchor="ctr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@exemuel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37CD81C-0D66-A913-A4C1-4FD959F5D439}"/>
              </a:ext>
            </a:extLst>
          </p:cNvPr>
          <p:cNvSpPr/>
          <p:nvPr/>
        </p:nvSpPr>
        <p:spPr>
          <a:xfrm>
            <a:off x="14977232" y="2523298"/>
            <a:ext cx="6563163" cy="6563163"/>
          </a:xfrm>
          <a:prstGeom prst="ellipse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-25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</a:extLst>
            </a:blip>
            <a:srcRect/>
            <a:stretch>
              <a:fillRect l="26" t="-15299" r="-16692" b="-1367"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B89FEA0-68B9-3710-375E-5EAE28188DAC}"/>
              </a:ext>
            </a:extLst>
          </p:cNvPr>
          <p:cNvSpPr/>
          <p:nvPr/>
        </p:nvSpPr>
        <p:spPr>
          <a:xfrm>
            <a:off x="15259910" y="8060665"/>
            <a:ext cx="6035040" cy="1188720"/>
          </a:xfrm>
          <a:prstGeom prst="rect">
            <a:avLst/>
          </a:prstGeom>
          <a:solidFill>
            <a:schemeClr val="bg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51" name="Lorem Ipsum is simply dummy text of the printing and typesetting industry. Lorem Ipsum has been the industry's standard dummy text ever since the 1500s, when an unknown printer took a galley of type and scrambled it to make a type specimen book. It has s">
            <a:extLst>
              <a:ext uri="{FF2B5EF4-FFF2-40B4-BE49-F238E27FC236}">
                <a16:creationId xmlns:a16="http://schemas.microsoft.com/office/drawing/2014/main" id="{05F43466-E2CC-3E85-E358-83C0563D9CAA}"/>
              </a:ext>
            </a:extLst>
          </p:cNvPr>
          <p:cNvSpPr txBox="1"/>
          <p:nvPr/>
        </p:nvSpPr>
        <p:spPr>
          <a:xfrm>
            <a:off x="13433190" y="8461635"/>
            <a:ext cx="9709622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r>
              <a:rPr lang="en-US" sz="6000" dirty="0">
                <a:solidFill>
                  <a:schemeClr val="tx1"/>
                </a:solidFill>
              </a:rPr>
              <a:t>Samuel I. G. </a:t>
            </a:r>
            <a:r>
              <a:rPr lang="en-US" sz="6000" dirty="0" err="1">
                <a:solidFill>
                  <a:schemeClr val="tx1"/>
                </a:solidFill>
              </a:rPr>
              <a:t>Situmeang</a:t>
            </a:r>
            <a:endParaRPr sz="6000" dirty="0">
              <a:solidFill>
                <a:schemeClr val="tx1"/>
              </a:solidFill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24D29493-1ACB-9829-D02A-BC390C610B1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9625" y="5708477"/>
            <a:ext cx="2223973" cy="2393927"/>
          </a:xfrm>
          <a:prstGeom prst="rect">
            <a:avLst/>
          </a:prstGeom>
        </p:spPr>
      </p:pic>
      <p:pic>
        <p:nvPicPr>
          <p:cNvPr id="55" name="Picture 54" descr="A white cat in a circle&#10;&#10;Description automatically generated">
            <a:extLst>
              <a:ext uri="{FF2B5EF4-FFF2-40B4-BE49-F238E27FC236}">
                <a16:creationId xmlns:a16="http://schemas.microsoft.com/office/drawing/2014/main" id="{2EE275C1-E33F-AAB2-9956-EBFA8F60241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5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6101" y="10383537"/>
            <a:ext cx="957870" cy="9601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94003E0-9858-4D05-B320-2A7B4147CED4}"/>
              </a:ext>
            </a:extLst>
          </p:cNvPr>
          <p:cNvSpPr/>
          <p:nvPr userDrawn="1"/>
        </p:nvSpPr>
        <p:spPr>
          <a:xfrm>
            <a:off x="1" y="-26634"/>
            <a:ext cx="12191999" cy="13716000"/>
          </a:xfrm>
          <a:prstGeom prst="rect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20" name="Calendar 2023">
            <a:extLst>
              <a:ext uri="{FF2B5EF4-FFF2-40B4-BE49-F238E27FC236}">
                <a16:creationId xmlns:a16="http://schemas.microsoft.com/office/drawing/2014/main" id="{DAE60D3C-1900-4A6B-AE41-BF269D2BC99F}"/>
              </a:ext>
            </a:extLst>
          </p:cNvPr>
          <p:cNvSpPr txBox="1"/>
          <p:nvPr userDrawn="1"/>
        </p:nvSpPr>
        <p:spPr>
          <a:xfrm>
            <a:off x="8153401" y="775117"/>
            <a:ext cx="375920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algn="l">
              <a:defRPr sz="6000"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</a:rPr>
              <a:t>Course</a:t>
            </a:r>
            <a:endParaRPr sz="8000" b="1" dirty="0">
              <a:solidFill>
                <a:schemeClr val="bg1"/>
              </a:solidFill>
            </a:endParaRPr>
          </a:p>
        </p:txBody>
      </p:sp>
      <p:sp>
        <p:nvSpPr>
          <p:cNvPr id="21" name="Calendar 2023">
            <a:extLst>
              <a:ext uri="{FF2B5EF4-FFF2-40B4-BE49-F238E27FC236}">
                <a16:creationId xmlns:a16="http://schemas.microsoft.com/office/drawing/2014/main" id="{C821F181-4BED-42C5-A2F2-F0C14866ED8F}"/>
              </a:ext>
            </a:extLst>
          </p:cNvPr>
          <p:cNvSpPr txBox="1"/>
          <p:nvPr userDrawn="1"/>
        </p:nvSpPr>
        <p:spPr>
          <a:xfrm>
            <a:off x="12496800" y="775117"/>
            <a:ext cx="421640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algn="l">
              <a:defRPr sz="6000"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pPr algn="ctr"/>
            <a:r>
              <a:rPr lang="en-US" sz="8000" b="1" dirty="0">
                <a:solidFill>
                  <a:schemeClr val="accent3"/>
                </a:solidFill>
              </a:rPr>
              <a:t>Lecturer</a:t>
            </a:r>
            <a:endParaRPr sz="8000" b="1" dirty="0">
              <a:solidFill>
                <a:schemeClr val="accent3"/>
              </a:solidFill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19BFCC42-50F8-484C-B183-3C6D10B035B8}"/>
              </a:ext>
            </a:extLst>
          </p:cNvPr>
          <p:cNvSpPr/>
          <p:nvPr userDrawn="1"/>
        </p:nvSpPr>
        <p:spPr>
          <a:xfrm>
            <a:off x="2817087" y="10202180"/>
            <a:ext cx="6464042" cy="1353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4" extrusionOk="0">
                <a:moveTo>
                  <a:pt x="3458" y="0"/>
                </a:moveTo>
                <a:cubicBezTo>
                  <a:pt x="2473" y="0"/>
                  <a:pt x="1881" y="-8"/>
                  <a:pt x="1488" y="643"/>
                </a:cubicBezTo>
                <a:cubicBezTo>
                  <a:pt x="859" y="1734"/>
                  <a:pt x="366" y="4102"/>
                  <a:pt x="137" y="7100"/>
                </a:cubicBezTo>
                <a:cubicBezTo>
                  <a:pt x="47" y="8284"/>
                  <a:pt x="0" y="9533"/>
                  <a:pt x="0" y="10792"/>
                </a:cubicBezTo>
                <a:cubicBezTo>
                  <a:pt x="0" y="12051"/>
                  <a:pt x="47" y="13300"/>
                  <a:pt x="137" y="14484"/>
                </a:cubicBezTo>
                <a:cubicBezTo>
                  <a:pt x="366" y="17482"/>
                  <a:pt x="859" y="19850"/>
                  <a:pt x="1488" y="20941"/>
                </a:cubicBezTo>
                <a:cubicBezTo>
                  <a:pt x="1881" y="21592"/>
                  <a:pt x="2473" y="21584"/>
                  <a:pt x="3458" y="21584"/>
                </a:cubicBezTo>
                <a:lnTo>
                  <a:pt x="18145" y="21584"/>
                </a:lnTo>
                <a:cubicBezTo>
                  <a:pt x="19130" y="21584"/>
                  <a:pt x="19719" y="21592"/>
                  <a:pt x="20112" y="20941"/>
                </a:cubicBezTo>
                <a:cubicBezTo>
                  <a:pt x="20741" y="19850"/>
                  <a:pt x="21237" y="17482"/>
                  <a:pt x="21465" y="14484"/>
                </a:cubicBezTo>
                <a:cubicBezTo>
                  <a:pt x="21555" y="13300"/>
                  <a:pt x="21600" y="12051"/>
                  <a:pt x="21600" y="10792"/>
                </a:cubicBezTo>
                <a:cubicBezTo>
                  <a:pt x="21600" y="9533"/>
                  <a:pt x="21555" y="8284"/>
                  <a:pt x="21465" y="7100"/>
                </a:cubicBezTo>
                <a:cubicBezTo>
                  <a:pt x="21237" y="4102"/>
                  <a:pt x="20741" y="1734"/>
                  <a:pt x="20112" y="643"/>
                </a:cubicBezTo>
                <a:cubicBezTo>
                  <a:pt x="19719" y="-8"/>
                  <a:pt x="19130" y="0"/>
                  <a:pt x="18145" y="0"/>
                </a:cubicBezTo>
                <a:lnTo>
                  <a:pt x="3458" y="0"/>
                </a:lnTo>
                <a:close/>
                <a:moveTo>
                  <a:pt x="19293" y="2933"/>
                </a:moveTo>
                <a:cubicBezTo>
                  <a:pt x="19707" y="2933"/>
                  <a:pt x="20123" y="3676"/>
                  <a:pt x="20438" y="5184"/>
                </a:cubicBezTo>
                <a:cubicBezTo>
                  <a:pt x="21070" y="8198"/>
                  <a:pt x="21070" y="13090"/>
                  <a:pt x="20438" y="16104"/>
                </a:cubicBezTo>
                <a:cubicBezTo>
                  <a:pt x="19807" y="19119"/>
                  <a:pt x="18782" y="19119"/>
                  <a:pt x="18150" y="16104"/>
                </a:cubicBezTo>
                <a:cubicBezTo>
                  <a:pt x="17519" y="13090"/>
                  <a:pt x="17519" y="8198"/>
                  <a:pt x="18150" y="5184"/>
                </a:cubicBezTo>
                <a:cubicBezTo>
                  <a:pt x="18466" y="3676"/>
                  <a:pt x="18879" y="2933"/>
                  <a:pt x="19293" y="2933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3E049F-73AE-40C4-8AF6-9548AE86AC7A}"/>
              </a:ext>
            </a:extLst>
          </p:cNvPr>
          <p:cNvSpPr txBox="1"/>
          <p:nvPr userDrawn="1"/>
        </p:nvSpPr>
        <p:spPr>
          <a:xfrm>
            <a:off x="3384879" y="10404531"/>
            <a:ext cx="4486131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anchor="ctr">
            <a:spAutoFit/>
          </a:bodyPr>
          <a:lstStyle/>
          <a:p>
            <a:pPr algn="ctr"/>
            <a:r>
              <a:rPr lang="en-US" sz="4800" dirty="0">
                <a:solidFill>
                  <a:srgbClr val="5494E9"/>
                </a:solidFill>
              </a:rPr>
              <a:t>@</a:t>
            </a:r>
            <a:r>
              <a:rPr lang="en-US" sz="4800" dirty="0" err="1">
                <a:solidFill>
                  <a:srgbClr val="5494E9"/>
                </a:solidFill>
              </a:rPr>
              <a:t>simaremare</a:t>
            </a:r>
            <a:endParaRPr lang="en-US" sz="4800" dirty="0">
              <a:solidFill>
                <a:srgbClr val="5494E9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77385A5-E5BD-47C8-B5FA-6B12DCE867DF}"/>
              </a:ext>
            </a:extLst>
          </p:cNvPr>
          <p:cNvSpPr/>
          <p:nvPr userDrawn="1"/>
        </p:nvSpPr>
        <p:spPr>
          <a:xfrm>
            <a:off x="2852811" y="2523298"/>
            <a:ext cx="6563163" cy="6563163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6666" r="-16666"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8B03E22-AAAC-4F4A-9CA7-748A15D0C747}"/>
              </a:ext>
            </a:extLst>
          </p:cNvPr>
          <p:cNvSpPr/>
          <p:nvPr userDrawn="1"/>
        </p:nvSpPr>
        <p:spPr>
          <a:xfrm>
            <a:off x="3067911" y="8060665"/>
            <a:ext cx="6035040" cy="1188720"/>
          </a:xfrm>
          <a:prstGeom prst="rect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32" name="Lorem Ipsum is simply dummy text of the printing and typesetting industry. Lorem Ipsum has been the industry's standard dummy text ever since the 1500s, when an unknown printer took a galley of type and scrambled it to make a type specimen book. It has s">
            <a:extLst>
              <a:ext uri="{FF2B5EF4-FFF2-40B4-BE49-F238E27FC236}">
                <a16:creationId xmlns:a16="http://schemas.microsoft.com/office/drawing/2014/main" id="{8B6E5A96-A0AC-4913-BB4A-D23A4DBB2067}"/>
              </a:ext>
            </a:extLst>
          </p:cNvPr>
          <p:cNvSpPr txBox="1"/>
          <p:nvPr userDrawn="1"/>
        </p:nvSpPr>
        <p:spPr>
          <a:xfrm>
            <a:off x="1241191" y="8461635"/>
            <a:ext cx="9709622" cy="10058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r>
              <a:rPr lang="en-US" sz="6000">
                <a:solidFill>
                  <a:schemeClr val="bg1"/>
                </a:solidFill>
              </a:rPr>
              <a:t>Mario E. S. Simaremare</a:t>
            </a:r>
            <a:endParaRPr sz="6000">
              <a:solidFill>
                <a:schemeClr val="bg1"/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6D8B152-6492-41AE-8E45-9B1DA2B28D7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806" y="5708477"/>
            <a:ext cx="2223973" cy="2393927"/>
          </a:xfrm>
          <a:prstGeom prst="rect">
            <a:avLst/>
          </a:prstGeom>
        </p:spPr>
      </p:pic>
      <p:pic>
        <p:nvPicPr>
          <p:cNvPr id="34" name="Picture 33" descr="A white cat in a circle&#10;&#10;Description automatically generated">
            <a:extLst>
              <a:ext uri="{FF2B5EF4-FFF2-40B4-BE49-F238E27FC236}">
                <a16:creationId xmlns:a16="http://schemas.microsoft.com/office/drawing/2014/main" id="{476B64E4-8604-4E9D-BEFF-FD25A8218A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102" y="10383537"/>
            <a:ext cx="957870" cy="960120"/>
          </a:xfrm>
          <a:prstGeom prst="rect">
            <a:avLst/>
          </a:prstGeom>
        </p:spPr>
      </p:pic>
      <p:sp>
        <p:nvSpPr>
          <p:cNvPr id="35" name="Shape">
            <a:extLst>
              <a:ext uri="{FF2B5EF4-FFF2-40B4-BE49-F238E27FC236}">
                <a16:creationId xmlns:a16="http://schemas.microsoft.com/office/drawing/2014/main" id="{44EB393F-B4B9-42F1-B926-2FC086FDCF87}"/>
              </a:ext>
            </a:extLst>
          </p:cNvPr>
          <p:cNvSpPr/>
          <p:nvPr userDrawn="1"/>
        </p:nvSpPr>
        <p:spPr>
          <a:xfrm>
            <a:off x="15009086" y="10202180"/>
            <a:ext cx="6464042" cy="1353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4" extrusionOk="0">
                <a:moveTo>
                  <a:pt x="3458" y="0"/>
                </a:moveTo>
                <a:cubicBezTo>
                  <a:pt x="2473" y="0"/>
                  <a:pt x="1881" y="-8"/>
                  <a:pt x="1488" y="643"/>
                </a:cubicBezTo>
                <a:cubicBezTo>
                  <a:pt x="859" y="1734"/>
                  <a:pt x="366" y="4102"/>
                  <a:pt x="137" y="7100"/>
                </a:cubicBezTo>
                <a:cubicBezTo>
                  <a:pt x="47" y="8284"/>
                  <a:pt x="0" y="9533"/>
                  <a:pt x="0" y="10792"/>
                </a:cubicBezTo>
                <a:cubicBezTo>
                  <a:pt x="0" y="12051"/>
                  <a:pt x="47" y="13300"/>
                  <a:pt x="137" y="14484"/>
                </a:cubicBezTo>
                <a:cubicBezTo>
                  <a:pt x="366" y="17482"/>
                  <a:pt x="859" y="19850"/>
                  <a:pt x="1488" y="20941"/>
                </a:cubicBezTo>
                <a:cubicBezTo>
                  <a:pt x="1881" y="21592"/>
                  <a:pt x="2473" y="21584"/>
                  <a:pt x="3458" y="21584"/>
                </a:cubicBezTo>
                <a:lnTo>
                  <a:pt x="18145" y="21584"/>
                </a:lnTo>
                <a:cubicBezTo>
                  <a:pt x="19130" y="21584"/>
                  <a:pt x="19719" y="21592"/>
                  <a:pt x="20112" y="20941"/>
                </a:cubicBezTo>
                <a:cubicBezTo>
                  <a:pt x="20741" y="19850"/>
                  <a:pt x="21237" y="17482"/>
                  <a:pt x="21465" y="14484"/>
                </a:cubicBezTo>
                <a:cubicBezTo>
                  <a:pt x="21555" y="13300"/>
                  <a:pt x="21600" y="12051"/>
                  <a:pt x="21600" y="10792"/>
                </a:cubicBezTo>
                <a:cubicBezTo>
                  <a:pt x="21600" y="9533"/>
                  <a:pt x="21555" y="8284"/>
                  <a:pt x="21465" y="7100"/>
                </a:cubicBezTo>
                <a:cubicBezTo>
                  <a:pt x="21237" y="4102"/>
                  <a:pt x="20741" y="1734"/>
                  <a:pt x="20112" y="643"/>
                </a:cubicBezTo>
                <a:cubicBezTo>
                  <a:pt x="19719" y="-8"/>
                  <a:pt x="19130" y="0"/>
                  <a:pt x="18145" y="0"/>
                </a:cubicBezTo>
                <a:lnTo>
                  <a:pt x="3458" y="0"/>
                </a:lnTo>
                <a:close/>
                <a:moveTo>
                  <a:pt x="19293" y="2933"/>
                </a:moveTo>
                <a:cubicBezTo>
                  <a:pt x="19707" y="2933"/>
                  <a:pt x="20123" y="3676"/>
                  <a:pt x="20438" y="5184"/>
                </a:cubicBezTo>
                <a:cubicBezTo>
                  <a:pt x="21070" y="8198"/>
                  <a:pt x="21070" y="13090"/>
                  <a:pt x="20438" y="16104"/>
                </a:cubicBezTo>
                <a:cubicBezTo>
                  <a:pt x="19807" y="19119"/>
                  <a:pt x="18782" y="19119"/>
                  <a:pt x="18150" y="16104"/>
                </a:cubicBezTo>
                <a:cubicBezTo>
                  <a:pt x="17519" y="13090"/>
                  <a:pt x="17519" y="8198"/>
                  <a:pt x="18150" y="5184"/>
                </a:cubicBezTo>
                <a:cubicBezTo>
                  <a:pt x="18466" y="3676"/>
                  <a:pt x="18879" y="2933"/>
                  <a:pt x="19293" y="293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5"/>
              </a:gs>
            </a:gsLst>
            <a:lin ang="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EB043C5-8814-4FFF-87AB-8D7DF6E5C8CA}"/>
              </a:ext>
            </a:extLst>
          </p:cNvPr>
          <p:cNvSpPr txBox="1"/>
          <p:nvPr userDrawn="1"/>
        </p:nvSpPr>
        <p:spPr>
          <a:xfrm>
            <a:off x="15576878" y="10464165"/>
            <a:ext cx="4486131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anchor="ctr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@exemuel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DECAB4A-515E-470A-B02C-EF5785CC17E9}"/>
              </a:ext>
            </a:extLst>
          </p:cNvPr>
          <p:cNvSpPr/>
          <p:nvPr userDrawn="1"/>
        </p:nvSpPr>
        <p:spPr>
          <a:xfrm>
            <a:off x="14977232" y="2523298"/>
            <a:ext cx="6563163" cy="6563163"/>
          </a:xfrm>
          <a:prstGeom prst="ellipse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-25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</a:extLst>
            </a:blip>
            <a:srcRect/>
            <a:stretch>
              <a:fillRect l="26" t="-15299" r="-16692" b="-1367"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73AF412-9863-43BB-884F-38D864EF2B40}"/>
              </a:ext>
            </a:extLst>
          </p:cNvPr>
          <p:cNvSpPr/>
          <p:nvPr userDrawn="1"/>
        </p:nvSpPr>
        <p:spPr>
          <a:xfrm>
            <a:off x="15259910" y="8060665"/>
            <a:ext cx="6035040" cy="1188720"/>
          </a:xfrm>
          <a:prstGeom prst="rect">
            <a:avLst/>
          </a:prstGeom>
          <a:solidFill>
            <a:schemeClr val="bg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39" name="Lorem Ipsum is simply dummy text of the printing and typesetting industry. Lorem Ipsum has been the industry's standard dummy text ever since the 1500s, when an unknown printer took a galley of type and scrambled it to make a type specimen book. It has s">
            <a:extLst>
              <a:ext uri="{FF2B5EF4-FFF2-40B4-BE49-F238E27FC236}">
                <a16:creationId xmlns:a16="http://schemas.microsoft.com/office/drawing/2014/main" id="{6DA8B379-55A7-4FED-B6BF-09A0AB3D4CBF}"/>
              </a:ext>
            </a:extLst>
          </p:cNvPr>
          <p:cNvSpPr txBox="1"/>
          <p:nvPr userDrawn="1"/>
        </p:nvSpPr>
        <p:spPr>
          <a:xfrm>
            <a:off x="13433190" y="8461635"/>
            <a:ext cx="9709622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r>
              <a:rPr lang="en-US" sz="6000" dirty="0">
                <a:solidFill>
                  <a:schemeClr val="tx1"/>
                </a:solidFill>
              </a:rPr>
              <a:t>Samuel I. G. </a:t>
            </a:r>
            <a:r>
              <a:rPr lang="en-US" sz="6000" dirty="0" err="1">
                <a:solidFill>
                  <a:schemeClr val="tx1"/>
                </a:solidFill>
              </a:rPr>
              <a:t>Situmeang</a:t>
            </a:r>
            <a:endParaRPr sz="6000" dirty="0">
              <a:solidFill>
                <a:schemeClr val="tx1"/>
              </a:solidFill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88879BB-BD69-4A3D-8E37-7307C3DBB5F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9625" y="5708477"/>
            <a:ext cx="2223973" cy="2393927"/>
          </a:xfrm>
          <a:prstGeom prst="rect">
            <a:avLst/>
          </a:prstGeom>
        </p:spPr>
      </p:pic>
      <p:pic>
        <p:nvPicPr>
          <p:cNvPr id="41" name="Picture 40" descr="A white cat in a circle&#10;&#10;Description automatically generated">
            <a:extLst>
              <a:ext uri="{FF2B5EF4-FFF2-40B4-BE49-F238E27FC236}">
                <a16:creationId xmlns:a16="http://schemas.microsoft.com/office/drawing/2014/main" id="{8090E263-2E5C-4F16-9F3E-AE12E247F7D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5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6101" y="10383537"/>
            <a:ext cx="957870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69336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 (colour bg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D2297AE1-ED58-B6C8-163F-9CE4B9877B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570007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- M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">
            <a:extLst>
              <a:ext uri="{FF2B5EF4-FFF2-40B4-BE49-F238E27FC236}">
                <a16:creationId xmlns:a16="http://schemas.microsoft.com/office/drawing/2014/main" id="{FB876AE0-20CE-AAA3-BBB1-AEF56D282E42}"/>
              </a:ext>
            </a:extLst>
          </p:cNvPr>
          <p:cNvSpPr/>
          <p:nvPr userDrawn="1"/>
        </p:nvSpPr>
        <p:spPr>
          <a:xfrm>
            <a:off x="-3439187" y="1023381"/>
            <a:ext cx="11233045" cy="1123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1" y="3015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5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495"/>
                </a:moveTo>
                <a:cubicBezTo>
                  <a:pt x="11013" y="5495"/>
                  <a:pt x="12188" y="5963"/>
                  <a:pt x="13084" y="6901"/>
                </a:cubicBezTo>
                <a:cubicBezTo>
                  <a:pt x="14876" y="8777"/>
                  <a:pt x="14876" y="11817"/>
                  <a:pt x="13084" y="13693"/>
                </a:cubicBezTo>
                <a:cubicBezTo>
                  <a:pt x="11292" y="15569"/>
                  <a:pt x="8386" y="15569"/>
                  <a:pt x="6594" y="13693"/>
                </a:cubicBezTo>
                <a:cubicBezTo>
                  <a:pt x="4802" y="11817"/>
                  <a:pt x="4802" y="8777"/>
                  <a:pt x="6594" y="6901"/>
                </a:cubicBezTo>
                <a:cubicBezTo>
                  <a:pt x="7490" y="5963"/>
                  <a:pt x="8665" y="5495"/>
                  <a:pt x="9839" y="549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" name="Shape">
            <a:extLst>
              <a:ext uri="{FF2B5EF4-FFF2-40B4-BE49-F238E27FC236}">
                <a16:creationId xmlns:a16="http://schemas.microsoft.com/office/drawing/2014/main" id="{8D1C68F5-E5C1-6CFA-677F-23C0FBE2953C}"/>
              </a:ext>
            </a:extLst>
          </p:cNvPr>
          <p:cNvSpPr/>
          <p:nvPr userDrawn="1"/>
        </p:nvSpPr>
        <p:spPr>
          <a:xfrm>
            <a:off x="-12003102" y="-7540849"/>
            <a:ext cx="28360786" cy="28360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2" y="3016"/>
                </a:cubicBezTo>
                <a:cubicBezTo>
                  <a:pt x="-961" y="7037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7"/>
                  <a:pt x="16796" y="3016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201"/>
                </a:moveTo>
                <a:cubicBezTo>
                  <a:pt x="11085" y="5201"/>
                  <a:pt x="12332" y="5698"/>
                  <a:pt x="13283" y="6693"/>
                </a:cubicBezTo>
                <a:cubicBezTo>
                  <a:pt x="15184" y="8684"/>
                  <a:pt x="15184" y="11911"/>
                  <a:pt x="13283" y="13901"/>
                </a:cubicBezTo>
                <a:cubicBezTo>
                  <a:pt x="11381" y="15892"/>
                  <a:pt x="8297" y="15892"/>
                  <a:pt x="6395" y="13901"/>
                </a:cubicBezTo>
                <a:cubicBezTo>
                  <a:pt x="4494" y="11911"/>
                  <a:pt x="4494" y="8684"/>
                  <a:pt x="6395" y="6693"/>
                </a:cubicBezTo>
                <a:cubicBezTo>
                  <a:pt x="7346" y="5698"/>
                  <a:pt x="8593" y="5201"/>
                  <a:pt x="9839" y="5201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3956B86-94EE-D479-68BC-3C5A898FD4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92"/>
          <a:stretch/>
        </p:blipFill>
        <p:spPr>
          <a:xfrm>
            <a:off x="12862560" y="1303200"/>
            <a:ext cx="12923520" cy="12412799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5F7C2BCB-666E-B6FC-03E3-35CDC3D24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6440" y="3504761"/>
            <a:ext cx="11676312" cy="475736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algn="l">
              <a:defRPr sz="10000" b="1">
                <a:solidFill>
                  <a:schemeClr val="tx1"/>
                </a:solidFill>
                <a:latin typeface="Maven Pro Regular SemiBold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604CFDEB-29D9-5778-842B-4F567BE1945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46440" y="8295740"/>
            <a:ext cx="11676312" cy="10048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Bachelor of Information Systems</a:t>
            </a:r>
          </a:p>
        </p:txBody>
      </p:sp>
      <p:pic>
        <p:nvPicPr>
          <p:cNvPr id="30" name="Picture 29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ABE9BBD3-7CF6-DC63-F0C8-930184CB648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9591349"/>
            <a:ext cx="6280548" cy="1004888"/>
          </a:xfrm>
          <a:prstGeom prst="rect">
            <a:avLst/>
          </a:prstGeom>
        </p:spPr>
      </p:pic>
      <p:pic>
        <p:nvPicPr>
          <p:cNvPr id="20" name="Picture 19" descr="A blue and white logo&#10;&#10;Description automatically generated">
            <a:extLst>
              <a:ext uri="{FF2B5EF4-FFF2-40B4-BE49-F238E27FC236}">
                <a16:creationId xmlns:a16="http://schemas.microsoft.com/office/drawing/2014/main" id="{DA27C9D8-35DF-21D7-E077-BDB79DB3CAB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91" y="752265"/>
            <a:ext cx="1828799" cy="18288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F3DF8C4-93FF-C276-75FC-7D9129CEF95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467" y="752265"/>
            <a:ext cx="3431931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1140F1D-AA9F-6C47-CC92-80F2C3E54D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766" y="752265"/>
            <a:ext cx="182879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CEF6FD-14A5-3ED9-9182-9504F8186BF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12332083"/>
            <a:ext cx="1227411" cy="429442"/>
          </a:xfrm>
          <a:prstGeom prst="rect">
            <a:avLst/>
          </a:prstGeom>
        </p:spPr>
      </p:pic>
      <p:grpSp>
        <p:nvGrpSpPr>
          <p:cNvPr id="15" name="Group">
            <a:extLst>
              <a:ext uri="{FF2B5EF4-FFF2-40B4-BE49-F238E27FC236}">
                <a16:creationId xmlns:a16="http://schemas.microsoft.com/office/drawing/2014/main" id="{F73F6194-694C-4A2D-26B0-F9D773FBA06E}"/>
              </a:ext>
            </a:extLst>
          </p:cNvPr>
          <p:cNvGrpSpPr/>
          <p:nvPr userDrawn="1"/>
        </p:nvGrpSpPr>
        <p:grpSpPr>
          <a:xfrm>
            <a:off x="970862" y="4747315"/>
            <a:ext cx="2412890" cy="2412890"/>
            <a:chOff x="0" y="0"/>
            <a:chExt cx="2412889" cy="2412889"/>
          </a:xfrm>
        </p:grpSpPr>
        <p:sp>
          <p:nvSpPr>
            <p:cNvPr id="16" name="Circle">
              <a:extLst>
                <a:ext uri="{FF2B5EF4-FFF2-40B4-BE49-F238E27FC236}">
                  <a16:creationId xmlns:a16="http://schemas.microsoft.com/office/drawing/2014/main" id="{AC6B9FA2-8F5F-9306-FB10-6F3A32D89212}"/>
                </a:ext>
              </a:extLst>
            </p:cNvPr>
            <p:cNvSpPr/>
            <p:nvPr/>
          </p:nvSpPr>
          <p:spPr>
            <a:xfrm>
              <a:off x="0" y="0"/>
              <a:ext cx="2412890" cy="241289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endParaRPr/>
            </a:p>
          </p:txBody>
        </p:sp>
        <p:sp>
          <p:nvSpPr>
            <p:cNvPr id="17" name="Graphic 19">
              <a:extLst>
                <a:ext uri="{FF2B5EF4-FFF2-40B4-BE49-F238E27FC236}">
                  <a16:creationId xmlns:a16="http://schemas.microsoft.com/office/drawing/2014/main" id="{BDDA2961-C1B4-0190-E2BF-CE88C45C6C63}"/>
                </a:ext>
              </a:extLst>
            </p:cNvPr>
            <p:cNvSpPr/>
            <p:nvPr/>
          </p:nvSpPr>
          <p:spPr>
            <a:xfrm rot="5400000">
              <a:off x="984194" y="938227"/>
              <a:ext cx="596901" cy="5364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2" h="21192" extrusionOk="0">
                  <a:moveTo>
                    <a:pt x="21117" y="16688"/>
                  </a:moveTo>
                  <a:lnTo>
                    <a:pt x="13079" y="1469"/>
                  </a:lnTo>
                  <a:cubicBezTo>
                    <a:pt x="12842" y="1003"/>
                    <a:pt x="12490" y="619"/>
                    <a:pt x="12063" y="360"/>
                  </a:cubicBezTo>
                  <a:cubicBezTo>
                    <a:pt x="10801" y="-406"/>
                    <a:pt x="9209" y="91"/>
                    <a:pt x="8507" y="1469"/>
                  </a:cubicBezTo>
                  <a:lnTo>
                    <a:pt x="351" y="16908"/>
                  </a:lnTo>
                  <a:cubicBezTo>
                    <a:pt x="121" y="17343"/>
                    <a:pt x="0" y="17837"/>
                    <a:pt x="0" y="18339"/>
                  </a:cubicBezTo>
                  <a:cubicBezTo>
                    <a:pt x="2" y="19917"/>
                    <a:pt x="1174" y="21194"/>
                    <a:pt x="2619" y="21192"/>
                  </a:cubicBezTo>
                  <a:lnTo>
                    <a:pt x="18931" y="21192"/>
                  </a:lnTo>
                  <a:lnTo>
                    <a:pt x="19004" y="21182"/>
                  </a:lnTo>
                  <a:cubicBezTo>
                    <a:pt x="20434" y="21166"/>
                    <a:pt x="21587" y="19898"/>
                    <a:pt x="21592" y="18336"/>
                  </a:cubicBezTo>
                  <a:cubicBezTo>
                    <a:pt x="21600" y="17745"/>
                    <a:pt x="21433" y="17168"/>
                    <a:pt x="21117" y="1668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800" b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- S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">
            <a:extLst>
              <a:ext uri="{FF2B5EF4-FFF2-40B4-BE49-F238E27FC236}">
                <a16:creationId xmlns:a16="http://schemas.microsoft.com/office/drawing/2014/main" id="{FB876AE0-20CE-AAA3-BBB1-AEF56D282E42}"/>
              </a:ext>
            </a:extLst>
          </p:cNvPr>
          <p:cNvSpPr/>
          <p:nvPr userDrawn="1"/>
        </p:nvSpPr>
        <p:spPr>
          <a:xfrm>
            <a:off x="-3439187" y="1023381"/>
            <a:ext cx="11233045" cy="11232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1" y="3015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5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495"/>
                </a:moveTo>
                <a:cubicBezTo>
                  <a:pt x="11013" y="5495"/>
                  <a:pt x="12188" y="5963"/>
                  <a:pt x="13084" y="6901"/>
                </a:cubicBezTo>
                <a:cubicBezTo>
                  <a:pt x="14876" y="8777"/>
                  <a:pt x="14876" y="11817"/>
                  <a:pt x="13084" y="13693"/>
                </a:cubicBezTo>
                <a:cubicBezTo>
                  <a:pt x="11292" y="15569"/>
                  <a:pt x="8386" y="15569"/>
                  <a:pt x="6594" y="13693"/>
                </a:cubicBezTo>
                <a:cubicBezTo>
                  <a:pt x="4802" y="11817"/>
                  <a:pt x="4802" y="8777"/>
                  <a:pt x="6594" y="6901"/>
                </a:cubicBezTo>
                <a:cubicBezTo>
                  <a:pt x="7490" y="5963"/>
                  <a:pt x="8665" y="5495"/>
                  <a:pt x="9839" y="549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" name="Shape">
            <a:extLst>
              <a:ext uri="{FF2B5EF4-FFF2-40B4-BE49-F238E27FC236}">
                <a16:creationId xmlns:a16="http://schemas.microsoft.com/office/drawing/2014/main" id="{8D1C68F5-E5C1-6CFA-677F-23C0FBE2953C}"/>
              </a:ext>
            </a:extLst>
          </p:cNvPr>
          <p:cNvSpPr/>
          <p:nvPr userDrawn="1"/>
        </p:nvSpPr>
        <p:spPr>
          <a:xfrm>
            <a:off x="-12003102" y="-7540849"/>
            <a:ext cx="28360786" cy="283607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9" y="0"/>
                </a:moveTo>
                <a:cubicBezTo>
                  <a:pt x="7321" y="0"/>
                  <a:pt x="4803" y="1005"/>
                  <a:pt x="2882" y="3016"/>
                </a:cubicBezTo>
                <a:cubicBezTo>
                  <a:pt x="-961" y="7037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7"/>
                  <a:pt x="16796" y="3016"/>
                </a:cubicBezTo>
                <a:cubicBezTo>
                  <a:pt x="14875" y="1005"/>
                  <a:pt x="12357" y="0"/>
                  <a:pt x="9839" y="0"/>
                </a:cubicBezTo>
                <a:close/>
                <a:moveTo>
                  <a:pt x="9839" y="5201"/>
                </a:moveTo>
                <a:cubicBezTo>
                  <a:pt x="11085" y="5201"/>
                  <a:pt x="12332" y="5698"/>
                  <a:pt x="13283" y="6693"/>
                </a:cubicBezTo>
                <a:cubicBezTo>
                  <a:pt x="15184" y="8684"/>
                  <a:pt x="15184" y="11911"/>
                  <a:pt x="13283" y="13901"/>
                </a:cubicBezTo>
                <a:cubicBezTo>
                  <a:pt x="11381" y="15892"/>
                  <a:pt x="8297" y="15892"/>
                  <a:pt x="6395" y="13901"/>
                </a:cubicBezTo>
                <a:cubicBezTo>
                  <a:pt x="4494" y="11911"/>
                  <a:pt x="4494" y="8684"/>
                  <a:pt x="6395" y="6693"/>
                </a:cubicBezTo>
                <a:cubicBezTo>
                  <a:pt x="7346" y="5698"/>
                  <a:pt x="8593" y="5201"/>
                  <a:pt x="9839" y="5201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grpSp>
        <p:nvGrpSpPr>
          <p:cNvPr id="6" name="Group">
            <a:extLst>
              <a:ext uri="{FF2B5EF4-FFF2-40B4-BE49-F238E27FC236}">
                <a16:creationId xmlns:a16="http://schemas.microsoft.com/office/drawing/2014/main" id="{F73F6194-694C-4A2D-26B0-F9D773FBA06E}"/>
              </a:ext>
            </a:extLst>
          </p:cNvPr>
          <p:cNvGrpSpPr/>
          <p:nvPr userDrawn="1"/>
        </p:nvGrpSpPr>
        <p:grpSpPr>
          <a:xfrm>
            <a:off x="970862" y="4747315"/>
            <a:ext cx="2412890" cy="2412890"/>
            <a:chOff x="0" y="0"/>
            <a:chExt cx="2412889" cy="2412889"/>
          </a:xfrm>
        </p:grpSpPr>
        <p:sp>
          <p:nvSpPr>
            <p:cNvPr id="7" name="Circle">
              <a:extLst>
                <a:ext uri="{FF2B5EF4-FFF2-40B4-BE49-F238E27FC236}">
                  <a16:creationId xmlns:a16="http://schemas.microsoft.com/office/drawing/2014/main" id="{AC6B9FA2-8F5F-9306-FB10-6F3A32D89212}"/>
                </a:ext>
              </a:extLst>
            </p:cNvPr>
            <p:cNvSpPr/>
            <p:nvPr/>
          </p:nvSpPr>
          <p:spPr>
            <a:xfrm>
              <a:off x="0" y="0"/>
              <a:ext cx="2412890" cy="2412890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endParaRPr/>
            </a:p>
          </p:txBody>
        </p:sp>
        <p:sp>
          <p:nvSpPr>
            <p:cNvPr id="8" name="Graphic 19">
              <a:extLst>
                <a:ext uri="{FF2B5EF4-FFF2-40B4-BE49-F238E27FC236}">
                  <a16:creationId xmlns:a16="http://schemas.microsoft.com/office/drawing/2014/main" id="{BDDA2961-C1B4-0190-E2BF-CE88C45C6C63}"/>
                </a:ext>
              </a:extLst>
            </p:cNvPr>
            <p:cNvSpPr/>
            <p:nvPr/>
          </p:nvSpPr>
          <p:spPr>
            <a:xfrm rot="5400000">
              <a:off x="984194" y="938227"/>
              <a:ext cx="596901" cy="5364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2" h="21192" extrusionOk="0">
                  <a:moveTo>
                    <a:pt x="21117" y="16688"/>
                  </a:moveTo>
                  <a:lnTo>
                    <a:pt x="13079" y="1469"/>
                  </a:lnTo>
                  <a:cubicBezTo>
                    <a:pt x="12842" y="1003"/>
                    <a:pt x="12490" y="619"/>
                    <a:pt x="12063" y="360"/>
                  </a:cubicBezTo>
                  <a:cubicBezTo>
                    <a:pt x="10801" y="-406"/>
                    <a:pt x="9209" y="91"/>
                    <a:pt x="8507" y="1469"/>
                  </a:cubicBezTo>
                  <a:lnTo>
                    <a:pt x="351" y="16908"/>
                  </a:lnTo>
                  <a:cubicBezTo>
                    <a:pt x="121" y="17343"/>
                    <a:pt x="0" y="17837"/>
                    <a:pt x="0" y="18339"/>
                  </a:cubicBezTo>
                  <a:cubicBezTo>
                    <a:pt x="2" y="19917"/>
                    <a:pt x="1174" y="21194"/>
                    <a:pt x="2619" y="21192"/>
                  </a:cubicBezTo>
                  <a:lnTo>
                    <a:pt x="18931" y="21192"/>
                  </a:lnTo>
                  <a:lnTo>
                    <a:pt x="19004" y="21182"/>
                  </a:lnTo>
                  <a:cubicBezTo>
                    <a:pt x="20434" y="21166"/>
                    <a:pt x="21587" y="19898"/>
                    <a:pt x="21592" y="18336"/>
                  </a:cubicBezTo>
                  <a:cubicBezTo>
                    <a:pt x="21600" y="17745"/>
                    <a:pt x="21433" y="17168"/>
                    <a:pt x="21117" y="1668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800" b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defRPr>
              </a:pPr>
              <a:endParaRPr/>
            </a:p>
          </p:txBody>
        </p: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5F7C2BCB-666E-B6FC-03E3-35CDC3D24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6440" y="3504761"/>
            <a:ext cx="11676312" cy="475736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algn="l">
              <a:defRPr sz="10000" b="1">
                <a:solidFill>
                  <a:schemeClr val="tx1"/>
                </a:solidFill>
                <a:latin typeface="Maven Pro Regular SemiBold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604CFDEB-29D9-5778-842B-4F567BE1945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46440" y="8295740"/>
            <a:ext cx="11676312" cy="10048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0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Bachelor of Information Systems</a:t>
            </a:r>
          </a:p>
        </p:txBody>
      </p:sp>
      <p:pic>
        <p:nvPicPr>
          <p:cNvPr id="30" name="Picture 29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ABE9BBD3-7CF6-DC63-F0C8-930184CB64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9591349"/>
            <a:ext cx="6280548" cy="1004888"/>
          </a:xfrm>
          <a:prstGeom prst="rect">
            <a:avLst/>
          </a:prstGeom>
        </p:spPr>
      </p:pic>
      <p:pic>
        <p:nvPicPr>
          <p:cNvPr id="20" name="Picture 19" descr="A blue and white logo&#10;&#10;Description automatically generated">
            <a:extLst>
              <a:ext uri="{FF2B5EF4-FFF2-40B4-BE49-F238E27FC236}">
                <a16:creationId xmlns:a16="http://schemas.microsoft.com/office/drawing/2014/main" id="{DA27C9D8-35DF-21D7-E077-BDB79DB3CAB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91" y="752265"/>
            <a:ext cx="1828799" cy="18288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F3DF8C4-93FF-C276-75FC-7D9129CEF95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467" y="752265"/>
            <a:ext cx="3431931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1140F1D-AA9F-6C47-CC92-80F2C3E54D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766" y="752265"/>
            <a:ext cx="182879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erson holding a book&#10;&#10;Description automatically generated">
            <a:extLst>
              <a:ext uri="{FF2B5EF4-FFF2-40B4-BE49-F238E27FC236}">
                <a16:creationId xmlns:a16="http://schemas.microsoft.com/office/drawing/2014/main" id="{107F786C-594B-5080-2B08-41F51E20AF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67"/>
          <a:stretch/>
        </p:blipFill>
        <p:spPr>
          <a:xfrm>
            <a:off x="12866295" y="1584961"/>
            <a:ext cx="11433512" cy="121310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562EF54-6A3C-BC18-2536-B1A5128FEC3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40" y="12332083"/>
            <a:ext cx="1227411" cy="42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358986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1732" y="1506637"/>
            <a:ext cx="21511734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0">
                <a:solidFill>
                  <a:schemeClr val="accent3"/>
                </a:solidFill>
                <a:latin typeface="Maven Pro Regular SemiBold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2987188"/>
            <a:ext cx="21511734" cy="9061251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50000"/>
              </a:lnSpc>
              <a:spcBef>
                <a:spcPts val="0"/>
              </a:spcBef>
              <a:defRPr sz="3600"/>
            </a:lvl1pPr>
            <a:lvl2pPr indent="-594360">
              <a:lnSpc>
                <a:spcPct val="150000"/>
              </a:lnSpc>
              <a:spcBef>
                <a:spcPts val="0"/>
              </a:spcBef>
              <a:defRPr sz="3600"/>
            </a:lvl2pPr>
            <a:lvl3pPr indent="-594360">
              <a:lnSpc>
                <a:spcPct val="150000"/>
              </a:lnSpc>
              <a:spcBef>
                <a:spcPts val="0"/>
              </a:spcBef>
              <a:defRPr sz="3600"/>
            </a:lvl3pPr>
            <a:lvl4pPr indent="-594360">
              <a:lnSpc>
                <a:spcPct val="150000"/>
              </a:lnSpc>
              <a:spcBef>
                <a:spcPts val="0"/>
              </a:spcBef>
              <a:defRPr sz="3600"/>
            </a:lvl4pPr>
            <a:lvl5pPr indent="-594360">
              <a:lnSpc>
                <a:spcPct val="150000"/>
              </a:lnSpc>
              <a:spcBef>
                <a:spcPts val="0"/>
              </a:spcBef>
              <a:defRPr sz="3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3675522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ded Corner 1"/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36800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Question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3606800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ircle"/>
          <p:cNvSpPr>
            <a:spLocks noChangeAspect="1"/>
          </p:cNvSpPr>
          <p:nvPr userDrawn="1"/>
        </p:nvSpPr>
        <p:spPr>
          <a:xfrm>
            <a:off x="1096343" y="1659037"/>
            <a:ext cx="1099156" cy="109728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rgbClr val="5494E9"/>
                </a:solidFill>
              </a:rPr>
              <a:t>?</a:t>
            </a:r>
            <a:endParaRPr sz="3600" dirty="0">
              <a:solidFill>
                <a:srgbClr val="5494E9"/>
              </a:solidFill>
            </a:endParaRP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EB1B539-30D2-48EE-B02A-2582A668F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36754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ded Corner 1"/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36800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Question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3606800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ircle"/>
          <p:cNvSpPr>
            <a:spLocks noChangeAspect="1"/>
          </p:cNvSpPr>
          <p:nvPr userDrawn="1"/>
        </p:nvSpPr>
        <p:spPr>
          <a:xfrm>
            <a:off x="1096343" y="1659037"/>
            <a:ext cx="1099156" cy="109728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rgbClr val="5494E9"/>
                </a:solidFill>
              </a:rPr>
              <a:t>?</a:t>
            </a:r>
            <a:endParaRPr sz="3600" dirty="0">
              <a:solidFill>
                <a:srgbClr val="5494E9"/>
              </a:solidFill>
            </a:endParaRP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EB1B539-30D2-48EE-B02A-2582A668F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007D04-69E3-467A-97A0-9751CFA79A4D}"/>
              </a:ext>
            </a:extLst>
          </p:cNvPr>
          <p:cNvSpPr txBox="1">
            <a:spLocks/>
          </p:cNvSpPr>
          <p:nvPr userDrawn="1"/>
        </p:nvSpPr>
        <p:spPr>
          <a:xfrm>
            <a:off x="13013404" y="1503760"/>
            <a:ext cx="9311861" cy="1333698"/>
          </a:xfrm>
          <a:prstGeom prst="rect">
            <a:avLst/>
          </a:prstGeom>
        </p:spPr>
        <p:txBody>
          <a:bodyPr anchor="ctr"/>
          <a:lstStyle>
            <a:lvl1pPr marL="0" marR="0" indent="0" algn="l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1" i="0" u="none" strike="noStrike" cap="none" spc="0" baseline="0">
                <a:solidFill>
                  <a:schemeClr val="bg1"/>
                </a:solidFill>
                <a:uFillTx/>
                <a:latin typeface="Maven Pro Regular SemiBold"/>
                <a:ea typeface="OpenSans-Semibold"/>
                <a:cs typeface="OpenSans-Semibold"/>
                <a:sym typeface="OpenSans-Semibold"/>
              </a:defRPr>
            </a:lvl1pPr>
            <a:lvl2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2pPr>
            <a:lvl3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3pPr>
            <a:lvl4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4pPr>
            <a:lvl5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5pPr>
            <a:lvl6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6pPr>
            <a:lvl7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7pPr>
            <a:lvl8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8pPr>
            <a:lvl9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9pPr>
          </a:lstStyle>
          <a:p>
            <a:pPr algn="r"/>
            <a:r>
              <a:rPr lang="en-US" dirty="0">
                <a:solidFill>
                  <a:srgbClr val="5494E9"/>
                </a:solidFill>
              </a:rPr>
              <a:t>Answer</a:t>
            </a:r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389C80DB-2FCB-4109-B40E-E87F387C801E}"/>
              </a:ext>
            </a:extLst>
          </p:cNvPr>
          <p:cNvSpPr>
            <a:spLocks noChangeAspect="1"/>
          </p:cNvSpPr>
          <p:nvPr userDrawn="1"/>
        </p:nvSpPr>
        <p:spPr>
          <a:xfrm>
            <a:off x="22425641" y="1659037"/>
            <a:ext cx="1099156" cy="1097280"/>
          </a:xfrm>
          <a:prstGeom prst="ellipse">
            <a:avLst/>
          </a:prstGeom>
          <a:solidFill>
            <a:srgbClr val="5494E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!</a:t>
            </a:r>
            <a:endParaRPr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5780136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ded Corner 1"/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795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ctr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Case Study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EB1B539-30D2-48EE-B02A-2582A668F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ircle">
            <a:extLst>
              <a:ext uri="{FF2B5EF4-FFF2-40B4-BE49-F238E27FC236}">
                <a16:creationId xmlns:a16="http://schemas.microsoft.com/office/drawing/2014/main" id="{E560691B-5647-49B4-A64E-82C67239D07D}"/>
              </a:ext>
            </a:extLst>
          </p:cNvPr>
          <p:cNvSpPr>
            <a:spLocks noChangeAspect="1"/>
          </p:cNvSpPr>
          <p:nvPr userDrawn="1"/>
        </p:nvSpPr>
        <p:spPr>
          <a:xfrm>
            <a:off x="4486747" y="5760720"/>
            <a:ext cx="3389956" cy="338417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4400" dirty="0">
                <a:solidFill>
                  <a:srgbClr val="5494E9"/>
                </a:solidFill>
              </a:rPr>
              <a:t>?</a:t>
            </a:r>
            <a:endParaRPr sz="34400" dirty="0">
              <a:solidFill>
                <a:srgbClr val="5494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782270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ded Corner 1"/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795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ctr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Case Study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562D134-7F98-4A0E-9252-F7498C55A0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3606800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193102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ded Corner 1"/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795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ctr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Case Study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562D134-7F98-4A0E-9252-F7498C55A0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3606800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DEC14D32-9E06-4397-9299-EB97EBD935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73681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1732" y="1506637"/>
            <a:ext cx="21511734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accent3"/>
                </a:solidFill>
                <a:latin typeface="Maven Pro Regular SemiBold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2987188"/>
            <a:ext cx="21511734" cy="9061251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3600">
                <a:solidFill>
                  <a:srgbClr val="5494E9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3600">
                <a:solidFill>
                  <a:srgbClr val="5494E9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3600">
                <a:solidFill>
                  <a:srgbClr val="5494E9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3600">
                <a:solidFill>
                  <a:srgbClr val="5494E9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3600">
                <a:solidFill>
                  <a:srgbClr val="5494E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A89187E5-6DE5-4078-AF5E-DABB23617F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15583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ded Corner 1"/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EB1B539-30D2-48EE-B02A-2582A668F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007D04-69E3-467A-97A0-9751CFA79A4D}"/>
              </a:ext>
            </a:extLst>
          </p:cNvPr>
          <p:cNvSpPr txBox="1">
            <a:spLocks/>
          </p:cNvSpPr>
          <p:nvPr userDrawn="1"/>
        </p:nvSpPr>
        <p:spPr>
          <a:xfrm>
            <a:off x="13013404" y="1503760"/>
            <a:ext cx="9311861" cy="1333698"/>
          </a:xfrm>
          <a:prstGeom prst="rect">
            <a:avLst/>
          </a:prstGeom>
        </p:spPr>
        <p:txBody>
          <a:bodyPr anchor="ctr"/>
          <a:lstStyle>
            <a:lvl1pPr marL="0" marR="0" indent="0" algn="l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1" i="0" u="none" strike="noStrike" cap="none" spc="0" baseline="0">
                <a:solidFill>
                  <a:schemeClr val="bg1"/>
                </a:solidFill>
                <a:uFillTx/>
                <a:latin typeface="Maven Pro Regular SemiBold"/>
                <a:ea typeface="OpenSans-Semibold"/>
                <a:cs typeface="OpenSans-Semibold"/>
                <a:sym typeface="OpenSans-Semibold"/>
              </a:defRPr>
            </a:lvl1pPr>
            <a:lvl2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2pPr>
            <a:lvl3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3pPr>
            <a:lvl4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4pPr>
            <a:lvl5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5pPr>
            <a:lvl6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6pPr>
            <a:lvl7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7pPr>
            <a:lvl8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8pPr>
            <a:lvl9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9pPr>
          </a:lstStyle>
          <a:p>
            <a:pPr algn="r"/>
            <a:r>
              <a:rPr lang="en-US" dirty="0">
                <a:solidFill>
                  <a:srgbClr val="5494E9"/>
                </a:solidFill>
              </a:rPr>
              <a:t>Case Study</a:t>
            </a:r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389C80DB-2FCB-4109-B40E-E87F387C801E}"/>
              </a:ext>
            </a:extLst>
          </p:cNvPr>
          <p:cNvSpPr>
            <a:spLocks noChangeAspect="1"/>
          </p:cNvSpPr>
          <p:nvPr userDrawn="1"/>
        </p:nvSpPr>
        <p:spPr>
          <a:xfrm>
            <a:off x="22425641" y="1659037"/>
            <a:ext cx="1099156" cy="1097280"/>
          </a:xfrm>
          <a:prstGeom prst="ellipse">
            <a:avLst/>
          </a:prstGeom>
          <a:solidFill>
            <a:srgbClr val="5494E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!</a:t>
            </a:r>
            <a:endParaRPr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814894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cussion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8" name="Rectangle 17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0" name="Rectangle 19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1" name="Rectangle 20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2" name="Rectangle 21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3" name="Rectangle 22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grpSp>
        <p:nvGrpSpPr>
          <p:cNvPr id="8" name="Group 7"/>
          <p:cNvGrpSpPr/>
          <p:nvPr userDrawn="1"/>
        </p:nvGrpSpPr>
        <p:grpSpPr>
          <a:xfrm>
            <a:off x="0" y="5487514"/>
            <a:ext cx="20481974" cy="4506831"/>
            <a:chOff x="115471" y="9576914"/>
            <a:chExt cx="20481974" cy="4506831"/>
          </a:xfrm>
        </p:grpSpPr>
        <p:sp>
          <p:nvSpPr>
            <p:cNvPr id="15" name="Pentagon 14"/>
            <p:cNvSpPr/>
            <p:nvPr userDrawn="1"/>
          </p:nvSpPr>
          <p:spPr>
            <a:xfrm>
              <a:off x="429845" y="10146745"/>
              <a:ext cx="20167600" cy="3937000"/>
            </a:xfrm>
            <a:prstGeom prst="homePlate">
              <a:avLst/>
            </a:prstGeom>
            <a:solidFill>
              <a:srgbClr val="5494E9"/>
            </a:solidFill>
            <a:ln w="25400" cap="flat">
              <a:solidFill>
                <a:srgbClr val="5494E9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2" name="Pentagon 11"/>
            <p:cNvSpPr/>
            <p:nvPr userDrawn="1"/>
          </p:nvSpPr>
          <p:spPr>
            <a:xfrm>
              <a:off x="272658" y="9818056"/>
              <a:ext cx="20167600" cy="3937000"/>
            </a:xfrm>
            <a:prstGeom prst="homePlate">
              <a:avLst/>
            </a:prstGeom>
            <a:solidFill>
              <a:schemeClr val="bg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4" name="Pentagon 3"/>
            <p:cNvSpPr/>
            <p:nvPr userDrawn="1"/>
          </p:nvSpPr>
          <p:spPr>
            <a:xfrm>
              <a:off x="115471" y="9576914"/>
              <a:ext cx="20167600" cy="3937000"/>
            </a:xfrm>
            <a:prstGeom prst="homePlate">
              <a:avLst/>
            </a:prstGeom>
            <a:solidFill>
              <a:srgbClr val="5494E9"/>
            </a:solidFill>
            <a:ln w="25400" cap="flat">
              <a:solidFill>
                <a:srgbClr val="5494E9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4843" y="3882449"/>
            <a:ext cx="16861457" cy="1333698"/>
          </a:xfrm>
          <a:prstGeom prst="rect">
            <a:avLst/>
          </a:prstGeom>
          <a:noFill/>
        </p:spPr>
        <p:txBody>
          <a:bodyPr anchor="ctr"/>
          <a:lstStyle>
            <a:lvl1pPr algn="l">
              <a:defRPr sz="8000" b="1">
                <a:solidFill>
                  <a:srgbClr val="5494E9"/>
                </a:solidFill>
                <a:latin typeface="Maven Pro Regular SemiBold"/>
              </a:defRPr>
            </a:lvl1pPr>
          </a:lstStyle>
          <a:p>
            <a:r>
              <a:rPr lang="en-US" dirty="0"/>
              <a:t>Discussion Point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732" y="5486401"/>
            <a:ext cx="16553068" cy="3937000"/>
          </a:xfrm>
          <a:prstGeom prst="rect">
            <a:avLst/>
          </a:prstGeom>
        </p:spPr>
        <p:txBody>
          <a:bodyPr anchor="ctr" anchorCtr="0"/>
          <a:lstStyle>
            <a:lvl1pPr marL="4064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2pPr>
            <a:lvl3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3pPr>
            <a:lvl4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4pPr>
            <a:lvl5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Some text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1719419" y="4000658"/>
            <a:ext cx="1099156" cy="1097280"/>
            <a:chOff x="81119" y="5016658"/>
            <a:chExt cx="1099156" cy="1097280"/>
          </a:xfrm>
        </p:grpSpPr>
        <p:sp>
          <p:nvSpPr>
            <p:cNvPr id="7" name="Circle"/>
            <p:cNvSpPr>
              <a:spLocks noChangeAspect="1"/>
            </p:cNvSpPr>
            <p:nvPr userDrawn="1"/>
          </p:nvSpPr>
          <p:spPr>
            <a:xfrm>
              <a:off x="81119" y="5016658"/>
              <a:ext cx="1099156" cy="1097280"/>
            </a:xfrm>
            <a:prstGeom prst="ellipse">
              <a:avLst/>
            </a:prstGeom>
            <a:solidFill>
              <a:srgbClr val="5494E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endParaRPr sz="3600" dirty="0">
                <a:solidFill>
                  <a:schemeClr val="bg1"/>
                </a:solidFill>
              </a:endParaRPr>
            </a:p>
          </p:txBody>
        </p:sp>
        <p:sp>
          <p:nvSpPr>
            <p:cNvPr id="5" name="7-Point Star 4"/>
            <p:cNvSpPr/>
            <p:nvPr userDrawn="1"/>
          </p:nvSpPr>
          <p:spPr>
            <a:xfrm>
              <a:off x="294147" y="5273198"/>
              <a:ext cx="673100" cy="584200"/>
            </a:xfrm>
            <a:prstGeom prst="star7">
              <a:avLst/>
            </a:prstGeom>
            <a:solidFill>
              <a:srgbClr val="FC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8475880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8" name="Rectangle 17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0" name="Rectangle 19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1" name="Rectangle 20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2" name="Rectangle 21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3" name="Rectangle 22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2" name="Snip Single Corner Rectangle 1"/>
          <p:cNvSpPr/>
          <p:nvPr userDrawn="1"/>
        </p:nvSpPr>
        <p:spPr>
          <a:xfrm>
            <a:off x="0" y="5486398"/>
            <a:ext cx="19047836" cy="4521201"/>
          </a:xfrm>
          <a:prstGeom prst="snip1Rect">
            <a:avLst/>
          </a:prstGeom>
          <a:solidFill>
            <a:srgbClr val="5494E9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3393" y="3882449"/>
            <a:ext cx="16861457" cy="1333698"/>
          </a:xfrm>
          <a:prstGeom prst="rect">
            <a:avLst/>
          </a:prstGeom>
          <a:noFill/>
        </p:spPr>
        <p:txBody>
          <a:bodyPr anchor="ctr"/>
          <a:lstStyle>
            <a:lvl1pPr algn="l">
              <a:defRPr sz="8000" b="1">
                <a:solidFill>
                  <a:srgbClr val="5494E9"/>
                </a:solidFill>
                <a:latin typeface="Maven Pro Regular SemiBold"/>
              </a:defRPr>
            </a:lvl1pPr>
          </a:lstStyle>
          <a:p>
            <a:r>
              <a:rPr lang="en-US" dirty="0"/>
              <a:t>Definition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732" y="5486401"/>
            <a:ext cx="16553068" cy="3937000"/>
          </a:xfrm>
          <a:prstGeom prst="rect">
            <a:avLst/>
          </a:prstGeom>
        </p:spPr>
        <p:txBody>
          <a:bodyPr anchor="ctr" anchorCtr="0"/>
          <a:lstStyle>
            <a:lvl1pPr marL="4064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2pPr>
            <a:lvl3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3pPr>
            <a:lvl4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4pPr>
            <a:lvl5pPr indent="-594360">
              <a:lnSpc>
                <a:spcPct val="150000"/>
              </a:lnSpc>
              <a:spcBef>
                <a:spcPts val="0"/>
              </a:spcBef>
              <a:defRPr sz="3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Some text</a:t>
            </a:r>
          </a:p>
        </p:txBody>
      </p:sp>
      <p:sp>
        <p:nvSpPr>
          <p:cNvPr id="7" name="Circle"/>
          <p:cNvSpPr>
            <a:spLocks noChangeAspect="1"/>
          </p:cNvSpPr>
          <p:nvPr userDrawn="1"/>
        </p:nvSpPr>
        <p:spPr>
          <a:xfrm>
            <a:off x="1547969" y="4000658"/>
            <a:ext cx="1099156" cy="1097280"/>
          </a:xfrm>
          <a:prstGeom prst="ellipse">
            <a:avLst/>
          </a:prstGeom>
          <a:solidFill>
            <a:srgbClr val="5494E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!</a:t>
            </a:r>
            <a:endParaRPr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065565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arning 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5" name="Rectangle 4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1" name="Rectangle 10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2" name="Rectangle 11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5" name="Rectangle 14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17" name="Rectangle 16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732" y="2593317"/>
            <a:ext cx="21511734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accent3"/>
                </a:solidFill>
                <a:latin typeface="Maven Pro Regular SemiBold"/>
              </a:defRPr>
            </a:lvl1pPr>
          </a:lstStyle>
          <a:p>
            <a:r>
              <a:rPr lang="en-US" dirty="0"/>
              <a:t>Learning Objective(s)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1565792" y="5153308"/>
            <a:ext cx="15312508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rPr>
              <a:t>This material should address the following question(s).</a:t>
            </a:r>
          </a:p>
        </p:txBody>
      </p:sp>
      <p:sp>
        <p:nvSpPr>
          <p:cNvPr id="7" name="Freeform 661"/>
          <p:cNvSpPr>
            <a:spLocks noChangeAspect="1"/>
          </p:cNvSpPr>
          <p:nvPr userDrawn="1"/>
        </p:nvSpPr>
        <p:spPr>
          <a:xfrm>
            <a:off x="18288000" y="1828800"/>
            <a:ext cx="2873169" cy="2743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31" y="0"/>
                </a:moveTo>
                <a:lnTo>
                  <a:pt x="13496" y="4642"/>
                </a:lnTo>
                <a:lnTo>
                  <a:pt x="13496" y="7050"/>
                </a:lnTo>
                <a:lnTo>
                  <a:pt x="10463" y="10081"/>
                </a:lnTo>
                <a:cubicBezTo>
                  <a:pt x="10369" y="10062"/>
                  <a:pt x="10279" y="10047"/>
                  <a:pt x="10179" y="10047"/>
                </a:cubicBezTo>
                <a:cubicBezTo>
                  <a:pt x="9419" y="10047"/>
                  <a:pt x="8796" y="10656"/>
                  <a:pt x="8796" y="11398"/>
                </a:cubicBezTo>
                <a:cubicBezTo>
                  <a:pt x="8796" y="12140"/>
                  <a:pt x="9420" y="12731"/>
                  <a:pt x="10179" y="12731"/>
                </a:cubicBezTo>
                <a:cubicBezTo>
                  <a:pt x="10939" y="12731"/>
                  <a:pt x="11563" y="12140"/>
                  <a:pt x="11563" y="11398"/>
                </a:cubicBezTo>
                <a:cubicBezTo>
                  <a:pt x="11563" y="11256"/>
                  <a:pt x="11533" y="11110"/>
                  <a:pt x="11492" y="10982"/>
                </a:cubicBezTo>
                <a:lnTo>
                  <a:pt x="14524" y="7933"/>
                </a:lnTo>
                <a:lnTo>
                  <a:pt x="16847" y="7933"/>
                </a:lnTo>
                <a:lnTo>
                  <a:pt x="21600" y="3291"/>
                </a:lnTo>
                <a:lnTo>
                  <a:pt x="19348" y="3083"/>
                </a:lnTo>
                <a:lnTo>
                  <a:pt x="20518" y="1905"/>
                </a:lnTo>
                <a:lnTo>
                  <a:pt x="19525" y="970"/>
                </a:lnTo>
                <a:lnTo>
                  <a:pt x="18443" y="2061"/>
                </a:lnTo>
                <a:lnTo>
                  <a:pt x="18231" y="0"/>
                </a:lnTo>
                <a:close/>
                <a:moveTo>
                  <a:pt x="10179" y="1715"/>
                </a:moveTo>
                <a:cubicBezTo>
                  <a:pt x="4557" y="1715"/>
                  <a:pt x="0" y="6166"/>
                  <a:pt x="0" y="11657"/>
                </a:cubicBezTo>
                <a:cubicBezTo>
                  <a:pt x="0" y="17149"/>
                  <a:pt x="4558" y="21600"/>
                  <a:pt x="10179" y="21600"/>
                </a:cubicBezTo>
                <a:cubicBezTo>
                  <a:pt x="15802" y="21600"/>
                  <a:pt x="20359" y="17149"/>
                  <a:pt x="20359" y="11657"/>
                </a:cubicBezTo>
                <a:cubicBezTo>
                  <a:pt x="20359" y="10082"/>
                  <a:pt x="19979" y="8598"/>
                  <a:pt x="19312" y="7275"/>
                </a:cubicBezTo>
                <a:lnTo>
                  <a:pt x="17858" y="8695"/>
                </a:lnTo>
                <a:cubicBezTo>
                  <a:pt x="18231" y="9612"/>
                  <a:pt x="18426" y="10612"/>
                  <a:pt x="18426" y="11657"/>
                </a:cubicBezTo>
                <a:cubicBezTo>
                  <a:pt x="18426" y="16103"/>
                  <a:pt x="14731" y="19729"/>
                  <a:pt x="10179" y="19729"/>
                </a:cubicBezTo>
                <a:cubicBezTo>
                  <a:pt x="5628" y="19729"/>
                  <a:pt x="1933" y="16104"/>
                  <a:pt x="1933" y="11657"/>
                </a:cubicBezTo>
                <a:cubicBezTo>
                  <a:pt x="1933" y="7212"/>
                  <a:pt x="5628" y="3603"/>
                  <a:pt x="10179" y="3603"/>
                </a:cubicBezTo>
                <a:cubicBezTo>
                  <a:pt x="10911" y="3603"/>
                  <a:pt x="11614" y="3688"/>
                  <a:pt x="12290" y="3863"/>
                </a:cubicBezTo>
                <a:lnTo>
                  <a:pt x="13815" y="2373"/>
                </a:lnTo>
                <a:cubicBezTo>
                  <a:pt x="12683" y="1949"/>
                  <a:pt x="11464" y="1715"/>
                  <a:pt x="10179" y="1715"/>
                </a:cubicBezTo>
                <a:close/>
                <a:moveTo>
                  <a:pt x="10179" y="6011"/>
                </a:moveTo>
                <a:cubicBezTo>
                  <a:pt x="7140" y="6011"/>
                  <a:pt x="4682" y="8412"/>
                  <a:pt x="4682" y="11380"/>
                </a:cubicBezTo>
                <a:cubicBezTo>
                  <a:pt x="4682" y="14348"/>
                  <a:pt x="7140" y="16767"/>
                  <a:pt x="10179" y="16767"/>
                </a:cubicBezTo>
                <a:cubicBezTo>
                  <a:pt x="13218" y="16767"/>
                  <a:pt x="15677" y="14348"/>
                  <a:pt x="15677" y="11380"/>
                </a:cubicBezTo>
                <a:cubicBezTo>
                  <a:pt x="15678" y="10534"/>
                  <a:pt x="15484" y="9737"/>
                  <a:pt x="15127" y="9025"/>
                </a:cubicBezTo>
                <a:lnTo>
                  <a:pt x="14099" y="10116"/>
                </a:lnTo>
                <a:cubicBezTo>
                  <a:pt x="14237" y="10518"/>
                  <a:pt x="14311" y="10933"/>
                  <a:pt x="14311" y="11380"/>
                </a:cubicBezTo>
                <a:cubicBezTo>
                  <a:pt x="14311" y="13603"/>
                  <a:pt x="12455" y="15416"/>
                  <a:pt x="10179" y="15416"/>
                </a:cubicBezTo>
                <a:cubicBezTo>
                  <a:pt x="7904" y="15416"/>
                  <a:pt x="6047" y="13603"/>
                  <a:pt x="6047" y="11380"/>
                </a:cubicBezTo>
                <a:cubicBezTo>
                  <a:pt x="6047" y="9158"/>
                  <a:pt x="7904" y="7362"/>
                  <a:pt x="10179" y="7362"/>
                </a:cubicBezTo>
                <a:cubicBezTo>
                  <a:pt x="10570" y="7362"/>
                  <a:pt x="10939" y="7418"/>
                  <a:pt x="11297" y="7518"/>
                </a:cubicBezTo>
                <a:lnTo>
                  <a:pt x="12325" y="6444"/>
                </a:lnTo>
                <a:cubicBezTo>
                  <a:pt x="11665" y="6170"/>
                  <a:pt x="10942" y="6011"/>
                  <a:pt x="10179" y="6011"/>
                </a:cubicBezTo>
                <a:close/>
              </a:path>
            </a:pathLst>
          </a:custGeom>
          <a:solidFill>
            <a:srgbClr val="5494E9"/>
          </a:solidFill>
          <a:ln w="12700">
            <a:miter lim="400000"/>
          </a:ln>
        </p:spPr>
        <p:txBody>
          <a:bodyPr lIns="45719" rIns="45719" anchor="ctr"/>
          <a:lstStyle/>
          <a:p>
            <a:pPr algn="l" defTabSz="914400"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OpenSans"/>
              </a:defRPr>
            </a:pPr>
            <a:endParaRPr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565792" y="4253947"/>
            <a:ext cx="3677479" cy="0"/>
          </a:xfrm>
          <a:prstGeom prst="line">
            <a:avLst/>
          </a:prstGeom>
          <a:noFill/>
          <a:ln w="127000" cap="flat">
            <a:solidFill>
              <a:srgbClr val="5494E9"/>
            </a:solidFill>
            <a:prstDash val="sysDot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160186522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9" name="Rectangle 18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0" name="Rectangle 19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1" name="Rectangle 20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2" name="Rectangle 21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3" name="Rectangle 22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732" y="2593317"/>
            <a:ext cx="21511734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accent3"/>
                </a:solidFill>
                <a:latin typeface="Maven Pro Regular SemiBold"/>
              </a:defRPr>
            </a:lvl1pPr>
          </a:lstStyle>
          <a:p>
            <a:r>
              <a:rPr lang="en-US" dirty="0"/>
              <a:t>Conclusion</a:t>
            </a:r>
          </a:p>
        </p:txBody>
      </p:sp>
      <p:sp>
        <p:nvSpPr>
          <p:cNvPr id="7" name="Freeform 661"/>
          <p:cNvSpPr>
            <a:spLocks noChangeAspect="1"/>
          </p:cNvSpPr>
          <p:nvPr userDrawn="1"/>
        </p:nvSpPr>
        <p:spPr>
          <a:xfrm>
            <a:off x="18288000" y="1828800"/>
            <a:ext cx="2873169" cy="2743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231" y="0"/>
                </a:moveTo>
                <a:lnTo>
                  <a:pt x="13496" y="4642"/>
                </a:lnTo>
                <a:lnTo>
                  <a:pt x="13496" y="7050"/>
                </a:lnTo>
                <a:lnTo>
                  <a:pt x="10463" y="10081"/>
                </a:lnTo>
                <a:cubicBezTo>
                  <a:pt x="10369" y="10062"/>
                  <a:pt x="10279" y="10047"/>
                  <a:pt x="10179" y="10047"/>
                </a:cubicBezTo>
                <a:cubicBezTo>
                  <a:pt x="9419" y="10047"/>
                  <a:pt x="8796" y="10656"/>
                  <a:pt x="8796" y="11398"/>
                </a:cubicBezTo>
                <a:cubicBezTo>
                  <a:pt x="8796" y="12140"/>
                  <a:pt x="9420" y="12731"/>
                  <a:pt x="10179" y="12731"/>
                </a:cubicBezTo>
                <a:cubicBezTo>
                  <a:pt x="10939" y="12731"/>
                  <a:pt x="11563" y="12140"/>
                  <a:pt x="11563" y="11398"/>
                </a:cubicBezTo>
                <a:cubicBezTo>
                  <a:pt x="11563" y="11256"/>
                  <a:pt x="11533" y="11110"/>
                  <a:pt x="11492" y="10982"/>
                </a:cubicBezTo>
                <a:lnTo>
                  <a:pt x="14524" y="7933"/>
                </a:lnTo>
                <a:lnTo>
                  <a:pt x="16847" y="7933"/>
                </a:lnTo>
                <a:lnTo>
                  <a:pt x="21600" y="3291"/>
                </a:lnTo>
                <a:lnTo>
                  <a:pt x="19348" y="3083"/>
                </a:lnTo>
                <a:lnTo>
                  <a:pt x="20518" y="1905"/>
                </a:lnTo>
                <a:lnTo>
                  <a:pt x="19525" y="970"/>
                </a:lnTo>
                <a:lnTo>
                  <a:pt x="18443" y="2061"/>
                </a:lnTo>
                <a:lnTo>
                  <a:pt x="18231" y="0"/>
                </a:lnTo>
                <a:close/>
                <a:moveTo>
                  <a:pt x="10179" y="1715"/>
                </a:moveTo>
                <a:cubicBezTo>
                  <a:pt x="4557" y="1715"/>
                  <a:pt x="0" y="6166"/>
                  <a:pt x="0" y="11657"/>
                </a:cubicBezTo>
                <a:cubicBezTo>
                  <a:pt x="0" y="17149"/>
                  <a:pt x="4558" y="21600"/>
                  <a:pt x="10179" y="21600"/>
                </a:cubicBezTo>
                <a:cubicBezTo>
                  <a:pt x="15802" y="21600"/>
                  <a:pt x="20359" y="17149"/>
                  <a:pt x="20359" y="11657"/>
                </a:cubicBezTo>
                <a:cubicBezTo>
                  <a:pt x="20359" y="10082"/>
                  <a:pt x="19979" y="8598"/>
                  <a:pt x="19312" y="7275"/>
                </a:cubicBezTo>
                <a:lnTo>
                  <a:pt x="17858" y="8695"/>
                </a:lnTo>
                <a:cubicBezTo>
                  <a:pt x="18231" y="9612"/>
                  <a:pt x="18426" y="10612"/>
                  <a:pt x="18426" y="11657"/>
                </a:cubicBezTo>
                <a:cubicBezTo>
                  <a:pt x="18426" y="16103"/>
                  <a:pt x="14731" y="19729"/>
                  <a:pt x="10179" y="19729"/>
                </a:cubicBezTo>
                <a:cubicBezTo>
                  <a:pt x="5628" y="19729"/>
                  <a:pt x="1933" y="16104"/>
                  <a:pt x="1933" y="11657"/>
                </a:cubicBezTo>
                <a:cubicBezTo>
                  <a:pt x="1933" y="7212"/>
                  <a:pt x="5628" y="3603"/>
                  <a:pt x="10179" y="3603"/>
                </a:cubicBezTo>
                <a:cubicBezTo>
                  <a:pt x="10911" y="3603"/>
                  <a:pt x="11614" y="3688"/>
                  <a:pt x="12290" y="3863"/>
                </a:cubicBezTo>
                <a:lnTo>
                  <a:pt x="13815" y="2373"/>
                </a:lnTo>
                <a:cubicBezTo>
                  <a:pt x="12683" y="1949"/>
                  <a:pt x="11464" y="1715"/>
                  <a:pt x="10179" y="1715"/>
                </a:cubicBezTo>
                <a:close/>
                <a:moveTo>
                  <a:pt x="10179" y="6011"/>
                </a:moveTo>
                <a:cubicBezTo>
                  <a:pt x="7140" y="6011"/>
                  <a:pt x="4682" y="8412"/>
                  <a:pt x="4682" y="11380"/>
                </a:cubicBezTo>
                <a:cubicBezTo>
                  <a:pt x="4682" y="14348"/>
                  <a:pt x="7140" y="16767"/>
                  <a:pt x="10179" y="16767"/>
                </a:cubicBezTo>
                <a:cubicBezTo>
                  <a:pt x="13218" y="16767"/>
                  <a:pt x="15677" y="14348"/>
                  <a:pt x="15677" y="11380"/>
                </a:cubicBezTo>
                <a:cubicBezTo>
                  <a:pt x="15678" y="10534"/>
                  <a:pt x="15484" y="9737"/>
                  <a:pt x="15127" y="9025"/>
                </a:cubicBezTo>
                <a:lnTo>
                  <a:pt x="14099" y="10116"/>
                </a:lnTo>
                <a:cubicBezTo>
                  <a:pt x="14237" y="10518"/>
                  <a:pt x="14311" y="10933"/>
                  <a:pt x="14311" y="11380"/>
                </a:cubicBezTo>
                <a:cubicBezTo>
                  <a:pt x="14311" y="13603"/>
                  <a:pt x="12455" y="15416"/>
                  <a:pt x="10179" y="15416"/>
                </a:cubicBezTo>
                <a:cubicBezTo>
                  <a:pt x="7904" y="15416"/>
                  <a:pt x="6047" y="13603"/>
                  <a:pt x="6047" y="11380"/>
                </a:cubicBezTo>
                <a:cubicBezTo>
                  <a:pt x="6047" y="9158"/>
                  <a:pt x="7904" y="7362"/>
                  <a:pt x="10179" y="7362"/>
                </a:cubicBezTo>
                <a:cubicBezTo>
                  <a:pt x="10570" y="7362"/>
                  <a:pt x="10939" y="7418"/>
                  <a:pt x="11297" y="7518"/>
                </a:cubicBezTo>
                <a:lnTo>
                  <a:pt x="12325" y="6444"/>
                </a:lnTo>
                <a:cubicBezTo>
                  <a:pt x="11665" y="6170"/>
                  <a:pt x="10942" y="6011"/>
                  <a:pt x="10179" y="6011"/>
                </a:cubicBezTo>
                <a:close/>
              </a:path>
            </a:pathLst>
          </a:custGeom>
          <a:solidFill>
            <a:srgbClr val="5494E9"/>
          </a:solidFill>
          <a:ln w="12700">
            <a:miter lim="400000"/>
          </a:ln>
        </p:spPr>
        <p:txBody>
          <a:bodyPr lIns="45719" rIns="45719" anchor="ctr"/>
          <a:lstStyle/>
          <a:p>
            <a:pPr algn="l" defTabSz="914400">
              <a:defRPr sz="1800" b="0">
                <a:solidFill>
                  <a:srgbClr val="000000"/>
                </a:solidFill>
                <a:latin typeface="+mn-lt"/>
                <a:ea typeface="+mn-ea"/>
                <a:cs typeface="+mn-cs"/>
                <a:sym typeface="OpenSans"/>
              </a:defRPr>
            </a:pPr>
            <a:endParaRPr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565792" y="4253947"/>
            <a:ext cx="3677479" cy="0"/>
          </a:xfrm>
          <a:prstGeom prst="line">
            <a:avLst/>
          </a:prstGeom>
          <a:noFill/>
          <a:ln w="127000" cap="flat">
            <a:solidFill>
              <a:srgbClr val="5494E9"/>
            </a:solidFill>
            <a:prstDash val="sysDot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36915352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18288000" y="6967477"/>
            <a:ext cx="5179645" cy="5408093"/>
            <a:chOff x="18288000" y="6967477"/>
            <a:chExt cx="5179645" cy="5408093"/>
          </a:xfrm>
        </p:grpSpPr>
        <p:sp>
          <p:nvSpPr>
            <p:cNvPr id="19" name="Rectangle 18"/>
            <p:cNvSpPr>
              <a:spLocks noChangeAspect="1"/>
            </p:cNvSpPr>
            <p:nvPr userDrawn="1"/>
          </p:nvSpPr>
          <p:spPr>
            <a:xfrm>
              <a:off x="22304913" y="9154085"/>
              <a:ext cx="1162732" cy="1162732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0" name="Rectangle 19"/>
            <p:cNvSpPr>
              <a:spLocks noChangeAspect="1"/>
            </p:cNvSpPr>
            <p:nvPr userDrawn="1"/>
          </p:nvSpPr>
          <p:spPr>
            <a:xfrm>
              <a:off x="19433264" y="9496911"/>
              <a:ext cx="1639811" cy="1639811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1" name="Rectangle 20"/>
            <p:cNvSpPr>
              <a:spLocks noChangeAspect="1"/>
            </p:cNvSpPr>
            <p:nvPr userDrawn="1"/>
          </p:nvSpPr>
          <p:spPr>
            <a:xfrm>
              <a:off x="20724445" y="6967477"/>
              <a:ext cx="1828800" cy="1828800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2" name="Rectangle 21"/>
            <p:cNvSpPr>
              <a:spLocks noChangeAspect="1"/>
            </p:cNvSpPr>
            <p:nvPr userDrawn="1"/>
          </p:nvSpPr>
          <p:spPr>
            <a:xfrm>
              <a:off x="18288000" y="11385117"/>
              <a:ext cx="990453" cy="990453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  <p:sp>
          <p:nvSpPr>
            <p:cNvPr id="23" name="Rectangle 22"/>
            <p:cNvSpPr>
              <a:spLocks noChangeAspect="1"/>
            </p:cNvSpPr>
            <p:nvPr userDrawn="1"/>
          </p:nvSpPr>
          <p:spPr>
            <a:xfrm>
              <a:off x="21458504" y="10947795"/>
              <a:ext cx="1427775" cy="1427775"/>
            </a:xfrm>
            <a:prstGeom prst="rect">
              <a:avLst/>
            </a:prstGeom>
            <a:noFill/>
            <a:ln w="114300" cap="rnd">
              <a:solidFill>
                <a:schemeClr val="accent1">
                  <a:alpha val="40000"/>
                </a:schemeClr>
              </a:solidFill>
              <a:prstDash val="solid"/>
              <a:bevel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1" i="0" u="none" strike="noStrike" cap="none" spc="0" normalizeH="0" baseline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endParaRPr>
            </a:p>
          </p:txBody>
        </p:sp>
      </p:grp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1732" y="2593317"/>
            <a:ext cx="21511734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accent3"/>
                </a:solidFill>
                <a:latin typeface="Maven Pro Regular SemiBold"/>
              </a:defRPr>
            </a:lvl1pPr>
          </a:lstStyle>
          <a:p>
            <a:r>
              <a:rPr lang="en-US" dirty="0"/>
              <a:t>References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1565792" y="4253947"/>
            <a:ext cx="3677479" cy="0"/>
          </a:xfrm>
          <a:prstGeom prst="line">
            <a:avLst/>
          </a:prstGeom>
          <a:noFill/>
          <a:ln w="127000" cap="flat">
            <a:solidFill>
              <a:srgbClr val="5494E9"/>
            </a:solidFill>
            <a:prstDash val="sysDot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0" y="1828800"/>
            <a:ext cx="2743200" cy="27432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1565275" y="5232400"/>
            <a:ext cx="18627725" cy="6477000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169611963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6C78CD88-31C9-6EC1-C76A-3CDD5ED04BC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05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3C5699-3710-8932-E071-52231F330D3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6213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F7E4DED0-803E-E939-9063-08C0C0D3527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33721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A167C8F3-EC9E-9F60-446C-B694B5F0EFD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1229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CAC23619-29BF-A80F-DC5D-7C062DEF62F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87381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pic>
        <p:nvPicPr>
          <p:cNvPr id="7" name="Picture 6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DFCA1A38-066C-3F34-CBA4-AA3B069572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5512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de with logo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085D04-AD3B-D09A-664A-08EC999C8E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05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E04592C8-4214-21CE-07E3-ECB06BC516F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6213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C4E378-D18A-739A-5598-90239450963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33721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EE449D0E-F408-B228-0045-6A21410766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1229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9CB15A8B-9288-FC6B-B98F-53C122D470D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87381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pic>
        <p:nvPicPr>
          <p:cNvPr id="2" name="Picture 1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679771D6-3AA6-A512-7ABC-BAF2C70F0C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97523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de with logo (colour bg)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"/>
          <p:cNvSpPr/>
          <p:nvPr/>
        </p:nvSpPr>
        <p:spPr>
          <a:xfrm>
            <a:off x="0" y="-1"/>
            <a:ext cx="24384001" cy="13716001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2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7A5EA357-DB8B-6B07-A3A8-D69DF1F198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05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747E26-B5AD-8DCA-D4FB-405002B6FE4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6213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6431288-AF41-64C5-73AC-B74E89C9364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33721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B2CB34B-70A1-9155-86C1-54EE4822FA2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1229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24060706-A8B8-60B4-C1E5-2B34186DEE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87381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pic>
        <p:nvPicPr>
          <p:cNvPr id="7" name="Picture 6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2A966A93-B8E7-A650-AB7C-0C279C0325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81769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 (colour bg)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"/>
          <p:cNvSpPr/>
          <p:nvPr/>
        </p:nvSpPr>
        <p:spPr>
          <a:xfrm>
            <a:off x="0" y="-1"/>
            <a:ext cx="24384001" cy="13716001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08AC2BE7-2FC2-6633-F1ED-2A4EC833FE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05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CD116B-548D-9C1D-DDE2-815A9DDD7CD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6213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44B7D8A-7E5B-C16C-0ED3-09D31533132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33721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E1458367-7120-E358-2049-7BF1466758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12299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8B1DC9A4-695B-1F91-1DA5-4CA8023C9D6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687381" y="5252298"/>
            <a:ext cx="1912938" cy="191293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x-none"/>
          </a:p>
        </p:txBody>
      </p:sp>
      <p:pic>
        <p:nvPicPr>
          <p:cNvPr id="7" name="Picture 6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91652C94-BE23-4C89-B439-AA7B164AA6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11893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1732" y="1506637"/>
            <a:ext cx="21511734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accent3"/>
                </a:solidFill>
                <a:latin typeface="Maven Pro Regular SemiBold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9694959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cturer - 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6104477-D2C9-1558-CEB4-45E14B7063A7}"/>
              </a:ext>
            </a:extLst>
          </p:cNvPr>
          <p:cNvSpPr/>
          <p:nvPr userDrawn="1"/>
        </p:nvSpPr>
        <p:spPr>
          <a:xfrm>
            <a:off x="1" y="-26634"/>
            <a:ext cx="12191999" cy="13716000"/>
          </a:xfrm>
          <a:prstGeom prst="rect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62" name="Calendar 2023">
            <a:extLst>
              <a:ext uri="{FF2B5EF4-FFF2-40B4-BE49-F238E27FC236}">
                <a16:creationId xmlns:a16="http://schemas.microsoft.com/office/drawing/2014/main" id="{5E88C48F-6B45-65E3-141B-BA438D33A71F}"/>
              </a:ext>
            </a:extLst>
          </p:cNvPr>
          <p:cNvSpPr txBox="1"/>
          <p:nvPr userDrawn="1"/>
        </p:nvSpPr>
        <p:spPr>
          <a:xfrm>
            <a:off x="8153401" y="775117"/>
            <a:ext cx="375920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algn="l">
              <a:defRPr sz="6000"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pPr algn="ctr"/>
            <a:r>
              <a:rPr lang="en-US" sz="8000" b="1" dirty="0">
                <a:solidFill>
                  <a:schemeClr val="bg1"/>
                </a:solidFill>
              </a:rPr>
              <a:t>Course</a:t>
            </a:r>
            <a:endParaRPr sz="8000" b="1" dirty="0">
              <a:solidFill>
                <a:schemeClr val="bg1"/>
              </a:solidFill>
            </a:endParaRPr>
          </a:p>
        </p:txBody>
      </p:sp>
      <p:sp>
        <p:nvSpPr>
          <p:cNvPr id="28" name="Calendar 2023">
            <a:extLst>
              <a:ext uri="{FF2B5EF4-FFF2-40B4-BE49-F238E27FC236}">
                <a16:creationId xmlns:a16="http://schemas.microsoft.com/office/drawing/2014/main" id="{D334DB1F-AC31-2F2F-FB4B-F2C852BAE3A0}"/>
              </a:ext>
            </a:extLst>
          </p:cNvPr>
          <p:cNvSpPr txBox="1"/>
          <p:nvPr userDrawn="1"/>
        </p:nvSpPr>
        <p:spPr>
          <a:xfrm>
            <a:off x="12496800" y="775117"/>
            <a:ext cx="4216400" cy="1333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>
            <a:lvl1pPr algn="l">
              <a:defRPr sz="6000"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pPr algn="ctr"/>
            <a:r>
              <a:rPr lang="en-US" sz="8000" b="1" dirty="0">
                <a:solidFill>
                  <a:schemeClr val="accent3"/>
                </a:solidFill>
              </a:rPr>
              <a:t>Lecturer</a:t>
            </a:r>
            <a:endParaRPr sz="8000" b="1" dirty="0">
              <a:solidFill>
                <a:schemeClr val="accent3"/>
              </a:solidFill>
            </a:endParaRPr>
          </a:p>
        </p:txBody>
      </p:sp>
      <p:sp>
        <p:nvSpPr>
          <p:cNvPr id="22" name="Shape">
            <a:extLst>
              <a:ext uri="{FF2B5EF4-FFF2-40B4-BE49-F238E27FC236}">
                <a16:creationId xmlns:a16="http://schemas.microsoft.com/office/drawing/2014/main" id="{7F3A0DF5-9F30-B6CD-90D8-7BA8CB674B63}"/>
              </a:ext>
            </a:extLst>
          </p:cNvPr>
          <p:cNvSpPr/>
          <p:nvPr userDrawn="1"/>
        </p:nvSpPr>
        <p:spPr>
          <a:xfrm>
            <a:off x="2817087" y="10202180"/>
            <a:ext cx="6464042" cy="1353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4" extrusionOk="0">
                <a:moveTo>
                  <a:pt x="3458" y="0"/>
                </a:moveTo>
                <a:cubicBezTo>
                  <a:pt x="2473" y="0"/>
                  <a:pt x="1881" y="-8"/>
                  <a:pt x="1488" y="643"/>
                </a:cubicBezTo>
                <a:cubicBezTo>
                  <a:pt x="859" y="1734"/>
                  <a:pt x="366" y="4102"/>
                  <a:pt x="137" y="7100"/>
                </a:cubicBezTo>
                <a:cubicBezTo>
                  <a:pt x="47" y="8284"/>
                  <a:pt x="0" y="9533"/>
                  <a:pt x="0" y="10792"/>
                </a:cubicBezTo>
                <a:cubicBezTo>
                  <a:pt x="0" y="12051"/>
                  <a:pt x="47" y="13300"/>
                  <a:pt x="137" y="14484"/>
                </a:cubicBezTo>
                <a:cubicBezTo>
                  <a:pt x="366" y="17482"/>
                  <a:pt x="859" y="19850"/>
                  <a:pt x="1488" y="20941"/>
                </a:cubicBezTo>
                <a:cubicBezTo>
                  <a:pt x="1881" y="21592"/>
                  <a:pt x="2473" y="21584"/>
                  <a:pt x="3458" y="21584"/>
                </a:cubicBezTo>
                <a:lnTo>
                  <a:pt x="18145" y="21584"/>
                </a:lnTo>
                <a:cubicBezTo>
                  <a:pt x="19130" y="21584"/>
                  <a:pt x="19719" y="21592"/>
                  <a:pt x="20112" y="20941"/>
                </a:cubicBezTo>
                <a:cubicBezTo>
                  <a:pt x="20741" y="19850"/>
                  <a:pt x="21237" y="17482"/>
                  <a:pt x="21465" y="14484"/>
                </a:cubicBezTo>
                <a:cubicBezTo>
                  <a:pt x="21555" y="13300"/>
                  <a:pt x="21600" y="12051"/>
                  <a:pt x="21600" y="10792"/>
                </a:cubicBezTo>
                <a:cubicBezTo>
                  <a:pt x="21600" y="9533"/>
                  <a:pt x="21555" y="8284"/>
                  <a:pt x="21465" y="7100"/>
                </a:cubicBezTo>
                <a:cubicBezTo>
                  <a:pt x="21237" y="4102"/>
                  <a:pt x="20741" y="1734"/>
                  <a:pt x="20112" y="643"/>
                </a:cubicBezTo>
                <a:cubicBezTo>
                  <a:pt x="19719" y="-8"/>
                  <a:pt x="19130" y="0"/>
                  <a:pt x="18145" y="0"/>
                </a:cubicBezTo>
                <a:lnTo>
                  <a:pt x="3458" y="0"/>
                </a:lnTo>
                <a:close/>
                <a:moveTo>
                  <a:pt x="19293" y="2933"/>
                </a:moveTo>
                <a:cubicBezTo>
                  <a:pt x="19707" y="2933"/>
                  <a:pt x="20123" y="3676"/>
                  <a:pt x="20438" y="5184"/>
                </a:cubicBezTo>
                <a:cubicBezTo>
                  <a:pt x="21070" y="8198"/>
                  <a:pt x="21070" y="13090"/>
                  <a:pt x="20438" y="16104"/>
                </a:cubicBezTo>
                <a:cubicBezTo>
                  <a:pt x="19807" y="19119"/>
                  <a:pt x="18782" y="19119"/>
                  <a:pt x="18150" y="16104"/>
                </a:cubicBezTo>
                <a:cubicBezTo>
                  <a:pt x="17519" y="13090"/>
                  <a:pt x="17519" y="8198"/>
                  <a:pt x="18150" y="5184"/>
                </a:cubicBezTo>
                <a:cubicBezTo>
                  <a:pt x="18466" y="3676"/>
                  <a:pt x="18879" y="2933"/>
                  <a:pt x="19293" y="2933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8D639BC-7A13-2E76-D151-E494FCC0CF8A}"/>
              </a:ext>
            </a:extLst>
          </p:cNvPr>
          <p:cNvSpPr txBox="1"/>
          <p:nvPr userDrawn="1"/>
        </p:nvSpPr>
        <p:spPr>
          <a:xfrm>
            <a:off x="3384879" y="10404531"/>
            <a:ext cx="4486131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anchor="ctr">
            <a:spAutoFit/>
          </a:bodyPr>
          <a:lstStyle/>
          <a:p>
            <a:pPr algn="ctr"/>
            <a:r>
              <a:rPr lang="en-US" sz="4800" dirty="0">
                <a:solidFill>
                  <a:srgbClr val="5494E9"/>
                </a:solidFill>
              </a:rPr>
              <a:t>@</a:t>
            </a:r>
            <a:r>
              <a:rPr lang="en-US" sz="4800" dirty="0" err="1">
                <a:solidFill>
                  <a:srgbClr val="5494E9"/>
                </a:solidFill>
              </a:rPr>
              <a:t>simaremare</a:t>
            </a:r>
            <a:endParaRPr lang="en-US" sz="4800" dirty="0">
              <a:solidFill>
                <a:srgbClr val="5494E9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94F58E-9E23-5725-E563-B83F29FE4982}"/>
              </a:ext>
            </a:extLst>
          </p:cNvPr>
          <p:cNvSpPr/>
          <p:nvPr userDrawn="1"/>
        </p:nvSpPr>
        <p:spPr>
          <a:xfrm>
            <a:off x="2852811" y="2523298"/>
            <a:ext cx="6563163" cy="6563163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6666" r="-16666"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EDCEFF4-40CE-F91F-E704-23D3576B15FF}"/>
              </a:ext>
            </a:extLst>
          </p:cNvPr>
          <p:cNvSpPr/>
          <p:nvPr userDrawn="1"/>
        </p:nvSpPr>
        <p:spPr>
          <a:xfrm>
            <a:off x="3067911" y="8060665"/>
            <a:ext cx="6035040" cy="1188720"/>
          </a:xfrm>
          <a:prstGeom prst="rect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Lorem Ipsum is simply dummy text of the printing and typesetting industry. Lorem Ipsum has been the industry's standard dummy text ever since the 1500s, when an unknown printer took a galley of type and scrambled it to make a type specimen book. It has s">
            <a:extLst>
              <a:ext uri="{FF2B5EF4-FFF2-40B4-BE49-F238E27FC236}">
                <a16:creationId xmlns:a16="http://schemas.microsoft.com/office/drawing/2014/main" id="{8780D925-6BCD-D41A-806C-CE83990DDD8E}"/>
              </a:ext>
            </a:extLst>
          </p:cNvPr>
          <p:cNvSpPr txBox="1"/>
          <p:nvPr userDrawn="1"/>
        </p:nvSpPr>
        <p:spPr>
          <a:xfrm>
            <a:off x="1241191" y="8461635"/>
            <a:ext cx="9709622" cy="10058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r>
              <a:rPr lang="en-US" sz="6000">
                <a:solidFill>
                  <a:schemeClr val="bg1"/>
                </a:solidFill>
              </a:rPr>
              <a:t>Mario E. S. Simaremare</a:t>
            </a:r>
            <a:endParaRPr sz="6000">
              <a:solidFill>
                <a:schemeClr val="bg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9109846-D875-0E3A-98BC-3445FFF62F8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806" y="5708477"/>
            <a:ext cx="2223973" cy="2393927"/>
          </a:xfrm>
          <a:prstGeom prst="rect">
            <a:avLst/>
          </a:prstGeom>
        </p:spPr>
      </p:pic>
      <p:pic>
        <p:nvPicPr>
          <p:cNvPr id="31" name="Picture 30" descr="A white cat in a circle&#10;&#10;Description automatically generated">
            <a:extLst>
              <a:ext uri="{FF2B5EF4-FFF2-40B4-BE49-F238E27FC236}">
                <a16:creationId xmlns:a16="http://schemas.microsoft.com/office/drawing/2014/main" id="{3FE28AA7-5CA4-722A-3D28-B8F1047304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102" y="10383537"/>
            <a:ext cx="957870" cy="960120"/>
          </a:xfrm>
          <a:prstGeom prst="rect">
            <a:avLst/>
          </a:prstGeom>
        </p:spPr>
      </p:pic>
      <p:sp>
        <p:nvSpPr>
          <p:cNvPr id="47" name="Shape">
            <a:extLst>
              <a:ext uri="{FF2B5EF4-FFF2-40B4-BE49-F238E27FC236}">
                <a16:creationId xmlns:a16="http://schemas.microsoft.com/office/drawing/2014/main" id="{BC836347-1223-D8C6-1BCA-906E296658B9}"/>
              </a:ext>
            </a:extLst>
          </p:cNvPr>
          <p:cNvSpPr/>
          <p:nvPr userDrawn="1"/>
        </p:nvSpPr>
        <p:spPr>
          <a:xfrm>
            <a:off x="15009086" y="10202180"/>
            <a:ext cx="6464042" cy="1353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4" extrusionOk="0">
                <a:moveTo>
                  <a:pt x="3458" y="0"/>
                </a:moveTo>
                <a:cubicBezTo>
                  <a:pt x="2473" y="0"/>
                  <a:pt x="1881" y="-8"/>
                  <a:pt x="1488" y="643"/>
                </a:cubicBezTo>
                <a:cubicBezTo>
                  <a:pt x="859" y="1734"/>
                  <a:pt x="366" y="4102"/>
                  <a:pt x="137" y="7100"/>
                </a:cubicBezTo>
                <a:cubicBezTo>
                  <a:pt x="47" y="8284"/>
                  <a:pt x="0" y="9533"/>
                  <a:pt x="0" y="10792"/>
                </a:cubicBezTo>
                <a:cubicBezTo>
                  <a:pt x="0" y="12051"/>
                  <a:pt x="47" y="13300"/>
                  <a:pt x="137" y="14484"/>
                </a:cubicBezTo>
                <a:cubicBezTo>
                  <a:pt x="366" y="17482"/>
                  <a:pt x="859" y="19850"/>
                  <a:pt x="1488" y="20941"/>
                </a:cubicBezTo>
                <a:cubicBezTo>
                  <a:pt x="1881" y="21592"/>
                  <a:pt x="2473" y="21584"/>
                  <a:pt x="3458" y="21584"/>
                </a:cubicBezTo>
                <a:lnTo>
                  <a:pt x="18145" y="21584"/>
                </a:lnTo>
                <a:cubicBezTo>
                  <a:pt x="19130" y="21584"/>
                  <a:pt x="19719" y="21592"/>
                  <a:pt x="20112" y="20941"/>
                </a:cubicBezTo>
                <a:cubicBezTo>
                  <a:pt x="20741" y="19850"/>
                  <a:pt x="21237" y="17482"/>
                  <a:pt x="21465" y="14484"/>
                </a:cubicBezTo>
                <a:cubicBezTo>
                  <a:pt x="21555" y="13300"/>
                  <a:pt x="21600" y="12051"/>
                  <a:pt x="21600" y="10792"/>
                </a:cubicBezTo>
                <a:cubicBezTo>
                  <a:pt x="21600" y="9533"/>
                  <a:pt x="21555" y="8284"/>
                  <a:pt x="21465" y="7100"/>
                </a:cubicBezTo>
                <a:cubicBezTo>
                  <a:pt x="21237" y="4102"/>
                  <a:pt x="20741" y="1734"/>
                  <a:pt x="20112" y="643"/>
                </a:cubicBezTo>
                <a:cubicBezTo>
                  <a:pt x="19719" y="-8"/>
                  <a:pt x="19130" y="0"/>
                  <a:pt x="18145" y="0"/>
                </a:cubicBezTo>
                <a:lnTo>
                  <a:pt x="3458" y="0"/>
                </a:lnTo>
                <a:close/>
                <a:moveTo>
                  <a:pt x="19293" y="2933"/>
                </a:moveTo>
                <a:cubicBezTo>
                  <a:pt x="19707" y="2933"/>
                  <a:pt x="20123" y="3676"/>
                  <a:pt x="20438" y="5184"/>
                </a:cubicBezTo>
                <a:cubicBezTo>
                  <a:pt x="21070" y="8198"/>
                  <a:pt x="21070" y="13090"/>
                  <a:pt x="20438" y="16104"/>
                </a:cubicBezTo>
                <a:cubicBezTo>
                  <a:pt x="19807" y="19119"/>
                  <a:pt x="18782" y="19119"/>
                  <a:pt x="18150" y="16104"/>
                </a:cubicBezTo>
                <a:cubicBezTo>
                  <a:pt x="17519" y="13090"/>
                  <a:pt x="17519" y="8198"/>
                  <a:pt x="18150" y="5184"/>
                </a:cubicBezTo>
                <a:cubicBezTo>
                  <a:pt x="18466" y="3676"/>
                  <a:pt x="18879" y="2933"/>
                  <a:pt x="19293" y="293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5"/>
              </a:gs>
            </a:gsLst>
            <a:lin ang="0" scaled="0"/>
          </a:gra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endParaRPr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C4F255-5EE3-1BF7-70AE-056816FBD5C9}"/>
              </a:ext>
            </a:extLst>
          </p:cNvPr>
          <p:cNvSpPr txBox="1"/>
          <p:nvPr userDrawn="1"/>
        </p:nvSpPr>
        <p:spPr>
          <a:xfrm>
            <a:off x="15576878" y="10464165"/>
            <a:ext cx="4486131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anchor="ctr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@exemuel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37CD81C-0D66-A913-A4C1-4FD959F5D439}"/>
              </a:ext>
            </a:extLst>
          </p:cNvPr>
          <p:cNvSpPr/>
          <p:nvPr userDrawn="1"/>
        </p:nvSpPr>
        <p:spPr>
          <a:xfrm>
            <a:off x="14977232" y="2523298"/>
            <a:ext cx="6563163" cy="6563163"/>
          </a:xfrm>
          <a:prstGeom prst="ellipse">
            <a:avLst/>
          </a:prstGeom>
          <a:blipFill dpi="0"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-25000"/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</a:extLst>
            </a:blip>
            <a:srcRect/>
            <a:stretch>
              <a:fillRect l="26" t="-15299" r="-16692" b="-1367"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B89FEA0-68B9-3710-375E-5EAE28188DAC}"/>
              </a:ext>
            </a:extLst>
          </p:cNvPr>
          <p:cNvSpPr/>
          <p:nvPr userDrawn="1"/>
        </p:nvSpPr>
        <p:spPr>
          <a:xfrm>
            <a:off x="15259910" y="8060665"/>
            <a:ext cx="6035040" cy="1188720"/>
          </a:xfrm>
          <a:prstGeom prst="rect">
            <a:avLst/>
          </a:prstGeom>
          <a:solidFill>
            <a:schemeClr val="bg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51" name="Lorem Ipsum is simply dummy text of the printing and typesetting industry. Lorem Ipsum has been the industry's standard dummy text ever since the 1500s, when an unknown printer took a galley of type and scrambled it to make a type specimen book. It has s">
            <a:extLst>
              <a:ext uri="{FF2B5EF4-FFF2-40B4-BE49-F238E27FC236}">
                <a16:creationId xmlns:a16="http://schemas.microsoft.com/office/drawing/2014/main" id="{05F43466-E2CC-3E85-E358-83C0563D9CAA}"/>
              </a:ext>
            </a:extLst>
          </p:cNvPr>
          <p:cNvSpPr txBox="1"/>
          <p:nvPr userDrawn="1"/>
        </p:nvSpPr>
        <p:spPr>
          <a:xfrm>
            <a:off x="13433190" y="8461635"/>
            <a:ext cx="9709622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 b="0">
                <a:solidFill>
                  <a:srgbClr val="31303D"/>
                </a:solidFill>
                <a:latin typeface="Maven Pro Regular SemiBold"/>
                <a:ea typeface="Maven Pro Regular SemiBold"/>
                <a:cs typeface="Maven Pro Regular SemiBold"/>
                <a:sym typeface="Maven Pro Regular SemiBold"/>
              </a:defRPr>
            </a:lvl1pPr>
          </a:lstStyle>
          <a:p>
            <a:r>
              <a:rPr lang="en-US" sz="6000" dirty="0">
                <a:solidFill>
                  <a:schemeClr val="tx1"/>
                </a:solidFill>
              </a:rPr>
              <a:t>Samuel I. G. </a:t>
            </a:r>
            <a:r>
              <a:rPr lang="en-US" sz="6000" dirty="0" err="1">
                <a:solidFill>
                  <a:schemeClr val="tx1"/>
                </a:solidFill>
              </a:rPr>
              <a:t>Situmeang</a:t>
            </a:r>
            <a:endParaRPr sz="6000" dirty="0">
              <a:solidFill>
                <a:schemeClr val="tx1"/>
              </a:solidFill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24D29493-1ACB-9829-D02A-BC390C610B1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9625" y="5708477"/>
            <a:ext cx="2223973" cy="2393927"/>
          </a:xfrm>
          <a:prstGeom prst="rect">
            <a:avLst/>
          </a:prstGeom>
        </p:spPr>
      </p:pic>
      <p:pic>
        <p:nvPicPr>
          <p:cNvPr id="55" name="Picture 54" descr="A white cat in a circle&#10;&#10;Description automatically generated">
            <a:extLst>
              <a:ext uri="{FF2B5EF4-FFF2-40B4-BE49-F238E27FC236}">
                <a16:creationId xmlns:a16="http://schemas.microsoft.com/office/drawing/2014/main" id="{2EE275C1-E33F-AAB2-9956-EBFA8F60241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duotone>
              <a:prstClr val="black"/>
              <a:schemeClr val="accent5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6101" y="10383537"/>
            <a:ext cx="957870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25936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lded Corner 1">
            <a:extLst>
              <a:ext uri="{FF2B5EF4-FFF2-40B4-BE49-F238E27FC236}">
                <a16:creationId xmlns:a16="http://schemas.microsoft.com/office/drawing/2014/main" id="{F6BBE1E3-8C71-4B26-BA35-D7C6D167F290}"/>
              </a:ext>
            </a:extLst>
          </p:cNvPr>
          <p:cNvSpPr/>
          <p:nvPr/>
        </p:nvSpPr>
        <p:spPr>
          <a:xfrm>
            <a:off x="0" y="0"/>
            <a:ext cx="12363450" cy="137160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36800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Question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3606800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ircle"/>
          <p:cNvSpPr>
            <a:spLocks noChangeAspect="1"/>
          </p:cNvSpPr>
          <p:nvPr/>
        </p:nvSpPr>
        <p:spPr>
          <a:xfrm>
            <a:off x="1096343" y="1659037"/>
            <a:ext cx="1099156" cy="109728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rgbClr val="5494E9"/>
                </a:solidFill>
              </a:rPr>
              <a:t>?</a:t>
            </a:r>
            <a:endParaRPr sz="3600" dirty="0">
              <a:solidFill>
                <a:srgbClr val="5494E9"/>
              </a:solidFill>
            </a:endParaRP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EB1B539-30D2-48EE-B02A-2582A668F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lded Corner 1">
            <a:extLst>
              <a:ext uri="{FF2B5EF4-FFF2-40B4-BE49-F238E27FC236}">
                <a16:creationId xmlns:a16="http://schemas.microsoft.com/office/drawing/2014/main" id="{D8825A07-C68B-45ED-A269-94C346C4E950}"/>
              </a:ext>
            </a:extLst>
          </p:cNvPr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pic>
        <p:nvPicPr>
          <p:cNvPr id="11" name="Picture 10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378CEC52-6C61-4975-A723-3F49947DB0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2" name="Circle">
            <a:extLst>
              <a:ext uri="{FF2B5EF4-FFF2-40B4-BE49-F238E27FC236}">
                <a16:creationId xmlns:a16="http://schemas.microsoft.com/office/drawing/2014/main" id="{A45C293A-8B45-453F-A62B-01A610ADB4DD}"/>
              </a:ext>
            </a:extLst>
          </p:cNvPr>
          <p:cNvSpPr>
            <a:spLocks noChangeAspect="1"/>
          </p:cNvSpPr>
          <p:nvPr userDrawn="1"/>
        </p:nvSpPr>
        <p:spPr>
          <a:xfrm>
            <a:off x="1096343" y="1659037"/>
            <a:ext cx="1099156" cy="109728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rgbClr val="5494E9"/>
                </a:solidFill>
              </a:rPr>
              <a:t>?</a:t>
            </a:r>
            <a:endParaRPr sz="3600" dirty="0">
              <a:solidFill>
                <a:srgbClr val="5494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47427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lded Corner 1">
            <a:extLst>
              <a:ext uri="{FF2B5EF4-FFF2-40B4-BE49-F238E27FC236}">
                <a16:creationId xmlns:a16="http://schemas.microsoft.com/office/drawing/2014/main" id="{E6FFD6FD-86A5-4619-B12C-FE090D5DC052}"/>
              </a:ext>
            </a:extLst>
          </p:cNvPr>
          <p:cNvSpPr/>
          <p:nvPr/>
        </p:nvSpPr>
        <p:spPr>
          <a:xfrm>
            <a:off x="0" y="0"/>
            <a:ext cx="12363450" cy="137160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36800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l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Question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2B73DBD4-745D-D4BA-7E18-B7CA1ED81E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3606800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ircle"/>
          <p:cNvSpPr>
            <a:spLocks noChangeAspect="1"/>
          </p:cNvSpPr>
          <p:nvPr/>
        </p:nvSpPr>
        <p:spPr>
          <a:xfrm>
            <a:off x="1096343" y="1659037"/>
            <a:ext cx="1099156" cy="109728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rgbClr val="5494E9"/>
                </a:solidFill>
              </a:rPr>
              <a:t>?</a:t>
            </a:r>
            <a:endParaRPr sz="3600" dirty="0">
              <a:solidFill>
                <a:srgbClr val="5494E9"/>
              </a:solidFill>
            </a:endParaRP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EB1B539-30D2-48EE-B02A-2582A668F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007D04-69E3-467A-97A0-9751CFA79A4D}"/>
              </a:ext>
            </a:extLst>
          </p:cNvPr>
          <p:cNvSpPr txBox="1">
            <a:spLocks/>
          </p:cNvSpPr>
          <p:nvPr/>
        </p:nvSpPr>
        <p:spPr>
          <a:xfrm>
            <a:off x="13013404" y="1503760"/>
            <a:ext cx="9311861" cy="1333698"/>
          </a:xfrm>
          <a:prstGeom prst="rect">
            <a:avLst/>
          </a:prstGeom>
        </p:spPr>
        <p:txBody>
          <a:bodyPr anchor="ctr"/>
          <a:lstStyle>
            <a:lvl1pPr marL="0" marR="0" indent="0" algn="l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1" i="0" u="none" strike="noStrike" cap="none" spc="0" baseline="0">
                <a:solidFill>
                  <a:schemeClr val="bg1"/>
                </a:solidFill>
                <a:uFillTx/>
                <a:latin typeface="Maven Pro Regular SemiBold"/>
                <a:ea typeface="OpenSans-Semibold"/>
                <a:cs typeface="OpenSans-Semibold"/>
                <a:sym typeface="OpenSans-Semibold"/>
              </a:defRPr>
            </a:lvl1pPr>
            <a:lvl2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2pPr>
            <a:lvl3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3pPr>
            <a:lvl4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4pPr>
            <a:lvl5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5pPr>
            <a:lvl6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6pPr>
            <a:lvl7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7pPr>
            <a:lvl8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8pPr>
            <a:lvl9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9pPr>
          </a:lstStyle>
          <a:p>
            <a:pPr algn="r"/>
            <a:r>
              <a:rPr lang="en-US" dirty="0">
                <a:solidFill>
                  <a:srgbClr val="5494E9"/>
                </a:solidFill>
              </a:rPr>
              <a:t>Answer</a:t>
            </a:r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389C80DB-2FCB-4109-B40E-E87F387C801E}"/>
              </a:ext>
            </a:extLst>
          </p:cNvPr>
          <p:cNvSpPr>
            <a:spLocks noChangeAspect="1"/>
          </p:cNvSpPr>
          <p:nvPr/>
        </p:nvSpPr>
        <p:spPr>
          <a:xfrm>
            <a:off x="22425641" y="1659037"/>
            <a:ext cx="1099156" cy="1097280"/>
          </a:xfrm>
          <a:prstGeom prst="ellipse">
            <a:avLst/>
          </a:prstGeom>
          <a:solidFill>
            <a:srgbClr val="5494E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!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12" name="Folded Corner 1">
            <a:extLst>
              <a:ext uri="{FF2B5EF4-FFF2-40B4-BE49-F238E27FC236}">
                <a16:creationId xmlns:a16="http://schemas.microsoft.com/office/drawing/2014/main" id="{B147111B-6C23-4B77-8D31-271FF86635C3}"/>
              </a:ext>
            </a:extLst>
          </p:cNvPr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pic>
        <p:nvPicPr>
          <p:cNvPr id="15" name="Picture 14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D4B5A582-634E-4CF5-81D1-4E558EAC6C3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7" name="Circle">
            <a:extLst>
              <a:ext uri="{FF2B5EF4-FFF2-40B4-BE49-F238E27FC236}">
                <a16:creationId xmlns:a16="http://schemas.microsoft.com/office/drawing/2014/main" id="{2764BE53-E3C6-4539-A821-CE25D8704C16}"/>
              </a:ext>
            </a:extLst>
          </p:cNvPr>
          <p:cNvSpPr>
            <a:spLocks noChangeAspect="1"/>
          </p:cNvSpPr>
          <p:nvPr userDrawn="1"/>
        </p:nvSpPr>
        <p:spPr>
          <a:xfrm>
            <a:off x="1096343" y="1659037"/>
            <a:ext cx="1099156" cy="109728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rgbClr val="5494E9"/>
                </a:solidFill>
              </a:rPr>
              <a:t>?</a:t>
            </a:r>
            <a:endParaRPr sz="3600" dirty="0">
              <a:solidFill>
                <a:srgbClr val="5494E9"/>
              </a:solidFill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8E3CAE0-FDCA-4E8F-A4D9-0D1A6D076DFA}"/>
              </a:ext>
            </a:extLst>
          </p:cNvPr>
          <p:cNvSpPr txBox="1">
            <a:spLocks/>
          </p:cNvSpPr>
          <p:nvPr userDrawn="1"/>
        </p:nvSpPr>
        <p:spPr>
          <a:xfrm>
            <a:off x="13013404" y="1503760"/>
            <a:ext cx="9311861" cy="1333698"/>
          </a:xfrm>
          <a:prstGeom prst="rect">
            <a:avLst/>
          </a:prstGeom>
        </p:spPr>
        <p:txBody>
          <a:bodyPr anchor="ctr"/>
          <a:lstStyle>
            <a:lvl1pPr marL="0" marR="0" indent="0" algn="l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1" i="0" u="none" strike="noStrike" cap="none" spc="0" baseline="0">
                <a:solidFill>
                  <a:schemeClr val="bg1"/>
                </a:solidFill>
                <a:uFillTx/>
                <a:latin typeface="Maven Pro Regular SemiBold"/>
                <a:ea typeface="OpenSans-Semibold"/>
                <a:cs typeface="OpenSans-Semibold"/>
                <a:sym typeface="OpenSans-Semibold"/>
              </a:defRPr>
            </a:lvl1pPr>
            <a:lvl2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2pPr>
            <a:lvl3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3pPr>
            <a:lvl4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4pPr>
            <a:lvl5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5pPr>
            <a:lvl6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6pPr>
            <a:lvl7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7pPr>
            <a:lvl8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8pPr>
            <a:lvl9pPr marL="0" marR="0" indent="0" algn="ctr" defTabSz="8255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1" i="0" u="none" strike="noStrike" cap="none" spc="0" baseline="0">
                <a:solidFill>
                  <a:srgbClr val="000000"/>
                </a:solidFill>
                <a:uFillTx/>
                <a:latin typeface="OpenSans-Semibold"/>
                <a:ea typeface="OpenSans-Semibold"/>
                <a:cs typeface="OpenSans-Semibold"/>
                <a:sym typeface="OpenSans-Semibold"/>
              </a:defRPr>
            </a:lvl9pPr>
          </a:lstStyle>
          <a:p>
            <a:pPr algn="r"/>
            <a:r>
              <a:rPr lang="en-US" dirty="0">
                <a:solidFill>
                  <a:srgbClr val="5494E9"/>
                </a:solidFill>
              </a:rPr>
              <a:t>Answer</a:t>
            </a:r>
          </a:p>
        </p:txBody>
      </p:sp>
      <p:sp>
        <p:nvSpPr>
          <p:cNvPr id="20" name="Circle">
            <a:extLst>
              <a:ext uri="{FF2B5EF4-FFF2-40B4-BE49-F238E27FC236}">
                <a16:creationId xmlns:a16="http://schemas.microsoft.com/office/drawing/2014/main" id="{3CD49F62-9416-4F31-9D1D-AAF798DC7ED0}"/>
              </a:ext>
            </a:extLst>
          </p:cNvPr>
          <p:cNvSpPr>
            <a:spLocks noChangeAspect="1"/>
          </p:cNvSpPr>
          <p:nvPr userDrawn="1"/>
        </p:nvSpPr>
        <p:spPr>
          <a:xfrm>
            <a:off x="22425641" y="1659037"/>
            <a:ext cx="1099156" cy="1097280"/>
          </a:xfrm>
          <a:prstGeom prst="ellipse">
            <a:avLst/>
          </a:prstGeom>
          <a:solidFill>
            <a:srgbClr val="5494E9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!</a:t>
            </a:r>
            <a:endParaRPr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57932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lded Corner 1">
            <a:extLst>
              <a:ext uri="{FF2B5EF4-FFF2-40B4-BE49-F238E27FC236}">
                <a16:creationId xmlns:a16="http://schemas.microsoft.com/office/drawing/2014/main" id="{CA512C99-9DE0-412E-8F8E-0F1C4EA248DD}"/>
              </a:ext>
            </a:extLst>
          </p:cNvPr>
          <p:cNvSpPr/>
          <p:nvPr/>
        </p:nvSpPr>
        <p:spPr>
          <a:xfrm>
            <a:off x="0" y="0"/>
            <a:ext cx="12363450" cy="137160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795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ctr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Case Study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EB1B539-30D2-48EE-B02A-2582A668F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ircle">
            <a:extLst>
              <a:ext uri="{FF2B5EF4-FFF2-40B4-BE49-F238E27FC236}">
                <a16:creationId xmlns:a16="http://schemas.microsoft.com/office/drawing/2014/main" id="{E560691B-5647-49B4-A64E-82C67239D07D}"/>
              </a:ext>
            </a:extLst>
          </p:cNvPr>
          <p:cNvSpPr>
            <a:spLocks noChangeAspect="1"/>
          </p:cNvSpPr>
          <p:nvPr/>
        </p:nvSpPr>
        <p:spPr>
          <a:xfrm>
            <a:off x="4486747" y="5760720"/>
            <a:ext cx="3389956" cy="338417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4400" dirty="0">
                <a:solidFill>
                  <a:srgbClr val="5494E9"/>
                </a:solidFill>
              </a:rPr>
              <a:t>?</a:t>
            </a:r>
            <a:endParaRPr sz="34400" dirty="0">
              <a:solidFill>
                <a:srgbClr val="5494E9"/>
              </a:solidFill>
            </a:endParaRPr>
          </a:p>
        </p:txBody>
      </p:sp>
      <p:sp>
        <p:nvSpPr>
          <p:cNvPr id="10" name="Folded Corner 1">
            <a:extLst>
              <a:ext uri="{FF2B5EF4-FFF2-40B4-BE49-F238E27FC236}">
                <a16:creationId xmlns:a16="http://schemas.microsoft.com/office/drawing/2014/main" id="{B0648C0A-7EBB-4487-8D79-8B16FE43D04B}"/>
              </a:ext>
            </a:extLst>
          </p:cNvPr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pic>
        <p:nvPicPr>
          <p:cNvPr id="12" name="Picture 11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18BF95D5-3DB2-47DA-A2E0-87FD382FB3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5" name="Circle">
            <a:extLst>
              <a:ext uri="{FF2B5EF4-FFF2-40B4-BE49-F238E27FC236}">
                <a16:creationId xmlns:a16="http://schemas.microsoft.com/office/drawing/2014/main" id="{B75241CA-E1C4-44FA-A37D-0ABA426D344C}"/>
              </a:ext>
            </a:extLst>
          </p:cNvPr>
          <p:cNvSpPr>
            <a:spLocks noChangeAspect="1"/>
          </p:cNvSpPr>
          <p:nvPr userDrawn="1"/>
        </p:nvSpPr>
        <p:spPr>
          <a:xfrm>
            <a:off x="4486747" y="5760720"/>
            <a:ext cx="3389956" cy="3384170"/>
          </a:xfrm>
          <a:prstGeom prst="ellipse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r>
              <a:rPr lang="en-US" sz="34400" dirty="0">
                <a:solidFill>
                  <a:srgbClr val="5494E9"/>
                </a:solidFill>
              </a:rPr>
              <a:t>?</a:t>
            </a:r>
            <a:endParaRPr sz="34400" dirty="0">
              <a:solidFill>
                <a:srgbClr val="5494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378146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ded Corner 1">
            <a:extLst>
              <a:ext uri="{FF2B5EF4-FFF2-40B4-BE49-F238E27FC236}">
                <a16:creationId xmlns:a16="http://schemas.microsoft.com/office/drawing/2014/main" id="{207C1FBB-1328-4F95-BEC5-CA52BF14BD40}"/>
              </a:ext>
            </a:extLst>
          </p:cNvPr>
          <p:cNvSpPr/>
          <p:nvPr/>
        </p:nvSpPr>
        <p:spPr>
          <a:xfrm>
            <a:off x="0" y="0"/>
            <a:ext cx="12363450" cy="137160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795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ctr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Case Study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562D134-7F98-4A0E-9252-F7498C55A0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3606800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lded Corner 1">
            <a:extLst>
              <a:ext uri="{FF2B5EF4-FFF2-40B4-BE49-F238E27FC236}">
                <a16:creationId xmlns:a16="http://schemas.microsoft.com/office/drawing/2014/main" id="{C15C258D-61AF-4AEF-8DB3-15C3FEEE77FA}"/>
              </a:ext>
            </a:extLst>
          </p:cNvPr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pic>
        <p:nvPicPr>
          <p:cNvPr id="10" name="Picture 9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71EE6190-D65A-47ED-AEEC-F9AA0DD83D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820214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ded Corner 1">
            <a:extLst>
              <a:ext uri="{FF2B5EF4-FFF2-40B4-BE49-F238E27FC236}">
                <a16:creationId xmlns:a16="http://schemas.microsoft.com/office/drawing/2014/main" id="{76ED0342-8E67-4880-A907-BE3CAF97389E}"/>
              </a:ext>
            </a:extLst>
          </p:cNvPr>
          <p:cNvSpPr/>
          <p:nvPr/>
        </p:nvSpPr>
        <p:spPr>
          <a:xfrm>
            <a:off x="0" y="0"/>
            <a:ext cx="12363450" cy="137160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72B90A32-2C72-B483-4A11-B8F128CFD33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2063025" y="12375570"/>
            <a:ext cx="980441" cy="471924"/>
          </a:xfrm>
          <a:prstGeom prst="rect">
            <a:avLst/>
          </a:prstGeom>
        </p:spPr>
        <p:txBody>
          <a:bodyPr wrap="square"/>
          <a:lstStyle>
            <a:lvl1pPr>
              <a:defRPr>
                <a:solidFill>
                  <a:schemeClr val="tx1"/>
                </a:solidFill>
                <a:latin typeface="Open Sans Regular"/>
                <a:ea typeface="Open Sans Regular"/>
                <a:cs typeface="Open Sans Regular"/>
                <a:sym typeface="Open Sans Regular"/>
              </a:defRPr>
            </a:lvl1pPr>
          </a:lstStyle>
          <a:p>
            <a:fld id="{86CB4B4D-7CA3-9044-876B-883B54F8677D}" type="slidenum">
              <a:rPr lang="x-none" smtClean="0"/>
              <a:pPr/>
              <a:t>‹#›</a:t>
            </a:fld>
            <a:endParaRPr lang="x-none"/>
          </a:p>
        </p:txBody>
      </p:sp>
      <p:pic>
        <p:nvPicPr>
          <p:cNvPr id="14" name="Picture 13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E9496F8-2A7C-2A7F-835A-4914BCE4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B34D07B-5B43-9B6F-F1D0-1B7D30941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795" y="1506637"/>
            <a:ext cx="9311861" cy="1333698"/>
          </a:xfrm>
          <a:prstGeom prst="rect">
            <a:avLst/>
          </a:prstGeom>
        </p:spPr>
        <p:txBody>
          <a:bodyPr anchor="ctr"/>
          <a:lstStyle>
            <a:lvl1pPr algn="ctr">
              <a:defRPr sz="8000" b="1">
                <a:solidFill>
                  <a:schemeClr val="bg1"/>
                </a:solidFill>
                <a:latin typeface="Maven Pro Regular SemiBold"/>
              </a:defRPr>
            </a:lvl1pPr>
          </a:lstStyle>
          <a:p>
            <a:r>
              <a:rPr lang="en-US" dirty="0"/>
              <a:t>Case Study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562D134-7F98-4A0E-9252-F7498C55A0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2" y="3606800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17">
            <a:extLst>
              <a:ext uri="{FF2B5EF4-FFF2-40B4-BE49-F238E27FC236}">
                <a16:creationId xmlns:a16="http://schemas.microsoft.com/office/drawing/2014/main" id="{DEC14D32-9E06-4397-9299-EB97EBD935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001968" y="3621176"/>
            <a:ext cx="10116929" cy="8441639"/>
          </a:xfrm>
          <a:prstGeom prst="rect">
            <a:avLst/>
          </a:prstGeom>
        </p:spPr>
        <p:txBody>
          <a:bodyPr/>
          <a:lstStyle>
            <a:lvl1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1pPr>
            <a:lvl2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2pPr>
            <a:lvl3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3pPr>
            <a:lvl4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4pPr>
            <a:lvl5pPr indent="-59436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sz="5400">
                <a:solidFill>
                  <a:srgbClr val="5494E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lded Corner 1">
            <a:extLst>
              <a:ext uri="{FF2B5EF4-FFF2-40B4-BE49-F238E27FC236}">
                <a16:creationId xmlns:a16="http://schemas.microsoft.com/office/drawing/2014/main" id="{14237EC8-5274-4ED0-A318-25A693152D87}"/>
              </a:ext>
            </a:extLst>
          </p:cNvPr>
          <p:cNvSpPr/>
          <p:nvPr userDrawn="1"/>
        </p:nvSpPr>
        <p:spPr>
          <a:xfrm>
            <a:off x="0" y="0"/>
            <a:ext cx="12363450" cy="13563600"/>
          </a:xfrm>
          <a:prstGeom prst="foldedCorner">
            <a:avLst/>
          </a:prstGeom>
          <a:solidFill>
            <a:srgbClr val="5494E9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1" i="0" u="none" strike="noStrike" cap="none" spc="0" normalizeH="0" baseline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  <p:pic>
        <p:nvPicPr>
          <p:cNvPr id="11" name="Picture 10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4B8A6454-F465-4DE9-B003-70960C70D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29" y="12313605"/>
            <a:ext cx="3724080" cy="59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90013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69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49" r:id="rId22"/>
    <p:sldLayoutId id="2147483659" r:id="rId23"/>
    <p:sldLayoutId id="2147483657" r:id="rId24"/>
    <p:sldLayoutId id="2147483663" r:id="rId25"/>
    <p:sldLayoutId id="2147483666" r:id="rId26"/>
    <p:sldLayoutId id="2147483668" r:id="rId27"/>
    <p:sldLayoutId id="2147483669" r:id="rId28"/>
    <p:sldLayoutId id="2147483670" r:id="rId29"/>
    <p:sldLayoutId id="2147483667" r:id="rId30"/>
    <p:sldLayoutId id="2147483664" r:id="rId31"/>
    <p:sldLayoutId id="2147483665" r:id="rId32"/>
    <p:sldLayoutId id="2147483660" r:id="rId33"/>
    <p:sldLayoutId id="2147483661" r:id="rId34"/>
    <p:sldLayoutId id="2147483662" r:id="rId35"/>
    <p:sldLayoutId id="2147483654" r:id="rId36"/>
    <p:sldLayoutId id="2147483653" r:id="rId37"/>
    <p:sldLayoutId id="2147483655" r:id="rId38"/>
    <p:sldLayoutId id="2147483656" r:id="rId39"/>
    <p:sldLayoutId id="2147483658" r:id="rId40"/>
  </p:sldLayoutIdLst>
  <p:transition spd="med"/>
  <p:txStyles>
    <p:titleStyle>
      <a:lvl1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OpenSans-Semibold"/>
          <a:ea typeface="OpenSans-Semibold"/>
          <a:cs typeface="OpenSans-Semibold"/>
          <a:sym typeface="OpenSans-Semibold"/>
        </a:defRPr>
      </a:lvl1pPr>
      <a:lvl2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OpenSans-Semibold"/>
          <a:ea typeface="OpenSans-Semibold"/>
          <a:cs typeface="OpenSans-Semibold"/>
          <a:sym typeface="OpenSans-Semibold"/>
        </a:defRPr>
      </a:lvl2pPr>
      <a:lvl3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OpenSans-Semibold"/>
          <a:ea typeface="OpenSans-Semibold"/>
          <a:cs typeface="OpenSans-Semibold"/>
          <a:sym typeface="OpenSans-Semibold"/>
        </a:defRPr>
      </a:lvl3pPr>
      <a:lvl4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OpenSans-Semibold"/>
          <a:ea typeface="OpenSans-Semibold"/>
          <a:cs typeface="OpenSans-Semibold"/>
          <a:sym typeface="OpenSans-Semibold"/>
        </a:defRPr>
      </a:lvl4pPr>
      <a:lvl5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OpenSans-Semibold"/>
          <a:ea typeface="OpenSans-Semibold"/>
          <a:cs typeface="OpenSans-Semibold"/>
          <a:sym typeface="OpenSans-Semibold"/>
        </a:defRPr>
      </a:lvl5pPr>
      <a:lvl6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OpenSans-Semibold"/>
          <a:ea typeface="OpenSans-Semibold"/>
          <a:cs typeface="OpenSans-Semibold"/>
          <a:sym typeface="OpenSans-Semibold"/>
        </a:defRPr>
      </a:lvl6pPr>
      <a:lvl7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OpenSans-Semibold"/>
          <a:ea typeface="OpenSans-Semibold"/>
          <a:cs typeface="OpenSans-Semibold"/>
          <a:sym typeface="OpenSans-Semibold"/>
        </a:defRPr>
      </a:lvl7pPr>
      <a:lvl8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OpenSans-Semibold"/>
          <a:ea typeface="OpenSans-Semibold"/>
          <a:cs typeface="OpenSans-Semibold"/>
          <a:sym typeface="OpenSans-Semibold"/>
        </a:defRPr>
      </a:lvl8pPr>
      <a:lvl9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000000"/>
          </a:solidFill>
          <a:uFillTx/>
          <a:latin typeface="OpenSans-Semibold"/>
          <a:ea typeface="OpenSans-Semibold"/>
          <a:cs typeface="OpenSans-Semibold"/>
          <a:sym typeface="OpenSans-Semibold"/>
        </a:defRPr>
      </a:lvl9pPr>
    </p:titleStyle>
    <p:bodyStyle>
      <a:lvl1pPr marL="635000" marR="0" indent="-635000" algn="l" defTabSz="82550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OpenSans"/>
        </a:defRPr>
      </a:lvl1pPr>
      <a:lvl2pPr marL="1270000" marR="0" indent="-635000" algn="l" defTabSz="82550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OpenSans"/>
        </a:defRPr>
      </a:lvl2pPr>
      <a:lvl3pPr marL="1905000" marR="0" indent="-635000" algn="l" defTabSz="82550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OpenSans"/>
        </a:defRPr>
      </a:lvl3pPr>
      <a:lvl4pPr marL="2540000" marR="0" indent="-635000" algn="l" defTabSz="82550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OpenSans"/>
        </a:defRPr>
      </a:lvl4pPr>
      <a:lvl5pPr marL="3175000" marR="0" indent="-635000" algn="l" defTabSz="82550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OpenSans"/>
        </a:defRPr>
      </a:lvl5pPr>
      <a:lvl6pPr marL="3810000" marR="0" indent="-635000" algn="l" defTabSz="82550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OpenSans"/>
        </a:defRPr>
      </a:lvl6pPr>
      <a:lvl7pPr marL="4445000" marR="0" indent="-635000" algn="l" defTabSz="82550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OpenSans"/>
        </a:defRPr>
      </a:lvl7pPr>
      <a:lvl8pPr marL="5080000" marR="0" indent="-635000" algn="l" defTabSz="82550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OpenSans"/>
        </a:defRPr>
      </a:lvl8pPr>
      <a:lvl9pPr marL="5715000" marR="0" indent="-635000" algn="l" defTabSz="825500" rtl="0" eaLnBrk="1" latinLnBrk="0" hangingPunct="1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OpenSans"/>
        </a:defRPr>
      </a:lvl9pPr>
    </p:bodyStyle>
    <p:otherStyle>
      <a:lvl1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"/>
        </a:defRPr>
      </a:lvl1pPr>
      <a:lvl2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"/>
        </a:defRPr>
      </a:lvl2pPr>
      <a:lvl3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"/>
        </a:defRPr>
      </a:lvl3pPr>
      <a:lvl4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"/>
        </a:defRPr>
      </a:lvl4pPr>
      <a:lvl5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"/>
        </a:defRPr>
      </a:lvl5pPr>
      <a:lvl6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"/>
        </a:defRPr>
      </a:lvl6pPr>
      <a:lvl7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"/>
        </a:defRPr>
      </a:lvl7pPr>
      <a:lvl8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"/>
        </a:defRPr>
      </a:lvl8pPr>
      <a:lvl9pPr marL="0" marR="0" indent="0" algn="ctr" defTabSz="8255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Open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6D2F6-D0FB-2C68-669A-48F8D4FA47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/>
              <a:t>Data Requirements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E15E37-7EA6-6888-F673-AB3F6B6C9A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Bachelor of Information Systems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26B364-E45E-4917-9857-F0F15ADFA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library has a multitude copies of books, articles, etc.</a:t>
            </a:r>
          </a:p>
          <a:p>
            <a:pPr lvl="1"/>
            <a:r>
              <a:rPr lang="en-US" sz="4800" dirty="0"/>
              <a:t>New collections come periodically.</a:t>
            </a:r>
          </a:p>
          <a:p>
            <a:r>
              <a:rPr lang="en-US" dirty="0"/>
              <a:t>Anyone may come and enjoy </a:t>
            </a:r>
            <a:br>
              <a:rPr lang="en-US" dirty="0"/>
            </a:br>
            <a:r>
              <a:rPr lang="en-US" dirty="0"/>
              <a:t>the collections.</a:t>
            </a:r>
          </a:p>
          <a:p>
            <a:pPr lvl="1"/>
            <a:r>
              <a:rPr lang="en-US" sz="4800" dirty="0"/>
              <a:t>Only library members can lend books for period of time.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3D0136-3D70-4FCD-8AF8-996320D0AC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800" dirty="0"/>
              <a:t>There are some objects (</a:t>
            </a:r>
            <a:r>
              <a:rPr lang="en-US" sz="4800" b="1" dirty="0"/>
              <a:t>entities</a:t>
            </a:r>
            <a:r>
              <a:rPr lang="en-US" sz="4800" dirty="0"/>
              <a:t>) mentioned:</a:t>
            </a:r>
          </a:p>
          <a:p>
            <a:pPr lvl="1"/>
            <a:r>
              <a:rPr lang="en-US" sz="4400" dirty="0"/>
              <a:t>Books, articles, and others.</a:t>
            </a:r>
          </a:p>
          <a:p>
            <a:pPr lvl="1"/>
            <a:r>
              <a:rPr lang="en-US" sz="4400" dirty="0"/>
              <a:t>Library visitors and members.</a:t>
            </a:r>
          </a:p>
          <a:p>
            <a:pPr lvl="1"/>
            <a:r>
              <a:rPr lang="en-US" sz="4400" dirty="0"/>
              <a:t>Book lending for a limited time.</a:t>
            </a:r>
          </a:p>
          <a:p>
            <a:r>
              <a:rPr lang="en-US" sz="4800" dirty="0"/>
              <a:t>However, the details are still </a:t>
            </a:r>
            <a:r>
              <a:rPr lang="en-US" sz="4800" b="1" dirty="0"/>
              <a:t>missing</a:t>
            </a:r>
            <a:r>
              <a:rPr lang="en-US" sz="4800" dirty="0"/>
              <a:t>.</a:t>
            </a:r>
          </a:p>
          <a:p>
            <a:pPr lvl="1"/>
            <a:r>
              <a:rPr lang="en-US" sz="4400" dirty="0"/>
              <a:t>In this case, we are allowed to make </a:t>
            </a:r>
            <a:r>
              <a:rPr lang="en-US" sz="4400" b="1" i="1" dirty="0"/>
              <a:t>safe assumptions</a:t>
            </a:r>
            <a:r>
              <a:rPr lang="en-US" sz="4400" dirty="0"/>
              <a:t> to draw a more clear requirements.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AC68DC-E168-4B7A-A7EF-874F7647288E}"/>
              </a:ext>
            </a:extLst>
          </p:cNvPr>
          <p:cNvSpPr txBox="1"/>
          <p:nvPr/>
        </p:nvSpPr>
        <p:spPr>
          <a:xfrm>
            <a:off x="3378072" y="2779174"/>
            <a:ext cx="5607305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Inside the campus library.</a:t>
            </a:r>
          </a:p>
        </p:txBody>
      </p:sp>
    </p:spTree>
    <p:extLst>
      <p:ext uri="{BB962C8B-B14F-4D97-AF65-F5344CB8AC3E}">
        <p14:creationId xmlns:p14="http://schemas.microsoft.com/office/powerpoint/2010/main" val="156947022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26B364-E45E-4917-9857-F0F15ADFA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library has a multitude copies of books, articles, etc.</a:t>
            </a:r>
          </a:p>
          <a:p>
            <a:pPr lvl="1"/>
            <a:r>
              <a:rPr lang="en-US" sz="4800" dirty="0"/>
              <a:t>New collections come periodically.</a:t>
            </a:r>
          </a:p>
          <a:p>
            <a:r>
              <a:rPr lang="en-US" dirty="0"/>
              <a:t>Anyone may come and enjoy </a:t>
            </a:r>
            <a:br>
              <a:rPr lang="en-US" dirty="0"/>
            </a:br>
            <a:r>
              <a:rPr lang="en-US" dirty="0"/>
              <a:t>the collections.</a:t>
            </a:r>
          </a:p>
          <a:p>
            <a:pPr lvl="1"/>
            <a:r>
              <a:rPr lang="en-US" sz="4800" dirty="0"/>
              <a:t>Only library members can lend books for period of time.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3D0136-3D70-4FCD-8AF8-996320D0AC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800" dirty="0"/>
              <a:t>Some </a:t>
            </a:r>
            <a:r>
              <a:rPr lang="en-US" sz="4800" i="1" dirty="0"/>
              <a:t>safe assumptions</a:t>
            </a:r>
            <a:r>
              <a:rPr lang="en-US" sz="4800" dirty="0"/>
              <a:t>, e.g.:</a:t>
            </a:r>
          </a:p>
          <a:p>
            <a:pPr lvl="1"/>
            <a:r>
              <a:rPr lang="en-US" sz="4400" dirty="0"/>
              <a:t>A book may have multiple copies.</a:t>
            </a:r>
          </a:p>
          <a:p>
            <a:pPr lvl="1"/>
            <a:r>
              <a:rPr lang="en-US" sz="4400" dirty="0"/>
              <a:t>A book is identified by its ISBN, title, author(s), publisher, and pub. year.</a:t>
            </a:r>
          </a:p>
          <a:p>
            <a:pPr lvl="1"/>
            <a:r>
              <a:rPr lang="en-US" sz="4400" dirty="0"/>
              <a:t>A book copy is identified by its registration number.</a:t>
            </a:r>
          </a:p>
          <a:p>
            <a:pPr lvl="1"/>
            <a:r>
              <a:rPr lang="en-US" sz="4400" dirty="0"/>
              <a:t>A member has a name, phone number, email, and a member id.</a:t>
            </a:r>
          </a:p>
          <a:p>
            <a:pPr lvl="1"/>
            <a:r>
              <a:rPr lang="en-US" sz="4400" dirty="0"/>
              <a:t>etc.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AC68DC-E168-4B7A-A7EF-874F7647288E}"/>
              </a:ext>
            </a:extLst>
          </p:cNvPr>
          <p:cNvSpPr txBox="1"/>
          <p:nvPr/>
        </p:nvSpPr>
        <p:spPr>
          <a:xfrm>
            <a:off x="3378072" y="2779174"/>
            <a:ext cx="5607305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Inside the campus library.</a:t>
            </a:r>
          </a:p>
        </p:txBody>
      </p:sp>
    </p:spTree>
    <p:extLst>
      <p:ext uri="{BB962C8B-B14F-4D97-AF65-F5344CB8AC3E}">
        <p14:creationId xmlns:p14="http://schemas.microsoft.com/office/powerpoint/2010/main" val="324406148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26B364-E45E-4917-9857-F0F15ADFA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library has a multitude copies of books, articles, etc.</a:t>
            </a:r>
          </a:p>
          <a:p>
            <a:pPr lvl="1"/>
            <a:r>
              <a:rPr lang="en-US" sz="4800" dirty="0"/>
              <a:t>New collections come periodically.</a:t>
            </a:r>
          </a:p>
          <a:p>
            <a:r>
              <a:rPr lang="en-US" dirty="0"/>
              <a:t>Anyone may come and enjoy </a:t>
            </a:r>
            <a:br>
              <a:rPr lang="en-US" dirty="0"/>
            </a:br>
            <a:r>
              <a:rPr lang="en-US" dirty="0"/>
              <a:t>the collections.</a:t>
            </a:r>
          </a:p>
          <a:p>
            <a:pPr lvl="1"/>
            <a:r>
              <a:rPr lang="en-US" sz="4800" dirty="0"/>
              <a:t>Only library members can lend books for period of time.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3D0136-3D70-4FCD-8AF8-996320D0AC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4800" dirty="0"/>
              <a:t>Should we care about …</a:t>
            </a:r>
          </a:p>
          <a:p>
            <a:pPr lvl="1"/>
            <a:r>
              <a:rPr lang="en-US" sz="4400" dirty="0"/>
              <a:t>Who (the librarian) handles</a:t>
            </a:r>
            <a:br>
              <a:rPr lang="en-US" sz="4400" dirty="0"/>
            </a:br>
            <a:r>
              <a:rPr lang="en-US" sz="4400" dirty="0"/>
              <a:t>the lending transaction?</a:t>
            </a:r>
          </a:p>
          <a:p>
            <a:pPr lvl="1"/>
            <a:r>
              <a:rPr lang="en-US" sz="4400" dirty="0"/>
              <a:t>Where a book copy is acquired from?</a:t>
            </a:r>
          </a:p>
          <a:p>
            <a:pPr lvl="1"/>
            <a:r>
              <a:rPr lang="en-US" sz="4400" dirty="0"/>
              <a:t>The member’s bank account?</a:t>
            </a:r>
          </a:p>
          <a:p>
            <a:pPr lvl="1"/>
            <a:r>
              <a:rPr lang="en-US" sz="4400" dirty="0"/>
              <a:t>etc.</a:t>
            </a:r>
          </a:p>
          <a:p>
            <a:pPr lvl="1"/>
            <a:endParaRPr lang="en-US" sz="4400" dirty="0"/>
          </a:p>
          <a:p>
            <a:pPr lvl="1"/>
            <a:endParaRPr lang="en-US" sz="4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AC68DC-E168-4B7A-A7EF-874F7647288E}"/>
              </a:ext>
            </a:extLst>
          </p:cNvPr>
          <p:cNvSpPr txBox="1"/>
          <p:nvPr/>
        </p:nvSpPr>
        <p:spPr>
          <a:xfrm>
            <a:off x="3378072" y="2779174"/>
            <a:ext cx="5607305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Inside the campus library.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1DC39B-438F-4FA8-AEAB-87B77BF68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651" y="7401464"/>
            <a:ext cx="5952012" cy="595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2699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32B5AAC-2269-4E60-94C6-D0E3F0DD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we now?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9B42FD-59FC-4023-8C95-9AAE509DC6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By now, you should have the list of </a:t>
            </a:r>
            <a:r>
              <a:rPr lang="en-US" b="1" dirty="0"/>
              <a:t>entities</a:t>
            </a:r>
            <a:r>
              <a:rPr lang="en-US" dirty="0"/>
              <a:t> and</a:t>
            </a:r>
            <a:br>
              <a:rPr lang="en-US" dirty="0"/>
            </a:br>
            <a:r>
              <a:rPr lang="en-US" dirty="0"/>
              <a:t>its members match enough to the requirements.</a:t>
            </a:r>
          </a:p>
        </p:txBody>
      </p:sp>
    </p:spTree>
    <p:extLst>
      <p:ext uri="{BB962C8B-B14F-4D97-AF65-F5344CB8AC3E}">
        <p14:creationId xmlns:p14="http://schemas.microsoft.com/office/powerpoint/2010/main" val="413199433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099610" y="6641112"/>
            <a:ext cx="20739497" cy="841256"/>
            <a:chOff x="2099610" y="4494258"/>
            <a:chExt cx="20739497" cy="841256"/>
          </a:xfrm>
        </p:grpSpPr>
        <p:sp>
          <p:nvSpPr>
            <p:cNvPr id="5" name="Calendar 2023"/>
            <p:cNvSpPr/>
            <p:nvPr/>
          </p:nvSpPr>
          <p:spPr>
            <a:xfrm>
              <a:off x="3101489" y="4494258"/>
              <a:ext cx="19737618" cy="841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b">
              <a:spAutoFit/>
            </a:bodyPr>
            <a:lstStyle>
              <a:lvl1pPr algn="l">
                <a:defRPr sz="3600" b="0">
                  <a:solidFill>
                    <a:srgbClr val="31303D"/>
                  </a:solidFill>
                  <a:latin typeface="Maven Pro Regular SemiBold"/>
                  <a:ea typeface="Maven Pro Regular SemiBold"/>
                  <a:cs typeface="Maven Pro Regular SemiBold"/>
                  <a:sym typeface="Maven Pro Regular SemiBold"/>
                </a:defRPr>
              </a:lvl1pPr>
            </a:lstStyle>
            <a:p>
              <a:r>
                <a:rPr lang="en-US" sz="4800" dirty="0">
                  <a:solidFill>
                    <a:schemeClr val="tx1"/>
                  </a:solidFill>
                </a:rPr>
                <a:t>A careful analysis is the first step to identify the data requirements.</a:t>
              </a:r>
              <a:endParaRPr sz="4800" dirty="0">
                <a:solidFill>
                  <a:schemeClr val="tx1"/>
                </a:solidFill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2099610" y="4523439"/>
              <a:ext cx="715198" cy="715198"/>
              <a:chOff x="2099610" y="4523439"/>
              <a:chExt cx="715198" cy="715198"/>
            </a:xfrm>
          </p:grpSpPr>
          <p:sp>
            <p:nvSpPr>
              <p:cNvPr id="7" name="Circle"/>
              <p:cNvSpPr/>
              <p:nvPr/>
            </p:nvSpPr>
            <p:spPr>
              <a:xfrm>
                <a:off x="2099610" y="4523439"/>
                <a:ext cx="715198" cy="715198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8" name="Freeform 15"/>
              <p:cNvSpPr/>
              <p:nvPr/>
            </p:nvSpPr>
            <p:spPr>
              <a:xfrm>
                <a:off x="2310699" y="4741665"/>
                <a:ext cx="293019" cy="2787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0" h="21588" extrusionOk="0">
                    <a:moveTo>
                      <a:pt x="20573" y="720"/>
                    </a:moveTo>
                    <a:lnTo>
                      <a:pt x="20467" y="606"/>
                    </a:lnTo>
                    <a:cubicBezTo>
                      <a:pt x="20091" y="206"/>
                      <a:pt x="19582" y="-12"/>
                      <a:pt x="19053" y="0"/>
                    </a:cubicBezTo>
                    <a:cubicBezTo>
                      <a:pt x="18525" y="11"/>
                      <a:pt x="18024" y="254"/>
                      <a:pt x="17665" y="671"/>
                    </a:cubicBezTo>
                    <a:lnTo>
                      <a:pt x="6825" y="13328"/>
                    </a:lnTo>
                    <a:lnTo>
                      <a:pt x="6612" y="13426"/>
                    </a:lnTo>
                    <a:lnTo>
                      <a:pt x="6405" y="13324"/>
                    </a:lnTo>
                    <a:lnTo>
                      <a:pt x="3715" y="9962"/>
                    </a:lnTo>
                    <a:cubicBezTo>
                      <a:pt x="3326" y="9477"/>
                      <a:pt x="2767" y="9187"/>
                      <a:pt x="2170" y="9162"/>
                    </a:cubicBezTo>
                    <a:cubicBezTo>
                      <a:pt x="1573" y="9136"/>
                      <a:pt x="992" y="9381"/>
                      <a:pt x="570" y="9831"/>
                    </a:cubicBezTo>
                    <a:cubicBezTo>
                      <a:pt x="-103" y="10553"/>
                      <a:pt x="-191" y="11689"/>
                      <a:pt x="363" y="12519"/>
                    </a:cubicBezTo>
                    <a:lnTo>
                      <a:pt x="5911" y="20836"/>
                    </a:lnTo>
                    <a:cubicBezTo>
                      <a:pt x="6227" y="21309"/>
                      <a:pt x="6736" y="21588"/>
                      <a:pt x="7278" y="21588"/>
                    </a:cubicBezTo>
                    <a:lnTo>
                      <a:pt x="7762" y="21588"/>
                    </a:lnTo>
                    <a:cubicBezTo>
                      <a:pt x="8675" y="21588"/>
                      <a:pt x="9529" y="21111"/>
                      <a:pt x="10046" y="20308"/>
                    </a:cubicBezTo>
                    <a:lnTo>
                      <a:pt x="20820" y="3650"/>
                    </a:lnTo>
                    <a:cubicBezTo>
                      <a:pt x="21409" y="2739"/>
                      <a:pt x="21302" y="1505"/>
                      <a:pt x="20573" y="7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l" defTabSz="914400">
                  <a:defRPr sz="1800" b="0">
                    <a:solidFill>
                      <a:srgbClr val="000000"/>
                    </a:solidFill>
                    <a:latin typeface="Open Sans Bold"/>
                    <a:ea typeface="Open Sans Bold"/>
                    <a:cs typeface="Open Sans Bold"/>
                    <a:sym typeface="Open Sans Bold"/>
                  </a:defRPr>
                </a:pPr>
                <a:endParaRPr/>
              </a:p>
            </p:txBody>
          </p:sp>
        </p:grpSp>
      </p:grpSp>
      <p:grpSp>
        <p:nvGrpSpPr>
          <p:cNvPr id="10" name="Group 9"/>
          <p:cNvGrpSpPr/>
          <p:nvPr/>
        </p:nvGrpSpPr>
        <p:grpSpPr>
          <a:xfrm>
            <a:off x="2099610" y="7966329"/>
            <a:ext cx="20739497" cy="841256"/>
            <a:chOff x="2099610" y="4494258"/>
            <a:chExt cx="20739497" cy="841256"/>
          </a:xfrm>
        </p:grpSpPr>
        <p:sp>
          <p:nvSpPr>
            <p:cNvPr id="11" name="Calendar 2023"/>
            <p:cNvSpPr/>
            <p:nvPr/>
          </p:nvSpPr>
          <p:spPr>
            <a:xfrm>
              <a:off x="3101489" y="4494258"/>
              <a:ext cx="19737618" cy="841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b">
              <a:spAutoFit/>
            </a:bodyPr>
            <a:lstStyle>
              <a:lvl1pPr algn="l">
                <a:defRPr sz="3600" b="0">
                  <a:solidFill>
                    <a:srgbClr val="31303D"/>
                  </a:solidFill>
                  <a:latin typeface="Maven Pro Regular SemiBold"/>
                  <a:ea typeface="Maven Pro Regular SemiBold"/>
                  <a:cs typeface="Maven Pro Regular SemiBold"/>
                  <a:sym typeface="Maven Pro Regular SemiBold"/>
                </a:defRPr>
              </a:lvl1pPr>
            </a:lstStyle>
            <a:p>
              <a:r>
                <a:rPr lang="en-US" sz="4800" dirty="0">
                  <a:solidFill>
                    <a:schemeClr val="tx1"/>
                  </a:solidFill>
                </a:rPr>
                <a:t>Assumptions </a:t>
              </a:r>
              <a:r>
                <a:rPr lang="en-US" sz="4800">
                  <a:solidFill>
                    <a:schemeClr val="tx1"/>
                  </a:solidFill>
                </a:rPr>
                <a:t>are fine!</a:t>
              </a:r>
              <a:endParaRPr sz="4800" dirty="0">
                <a:solidFill>
                  <a:schemeClr val="tx1"/>
                </a:solidFill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2099610" y="4523439"/>
              <a:ext cx="715198" cy="715198"/>
              <a:chOff x="2099610" y="4523439"/>
              <a:chExt cx="715198" cy="715198"/>
            </a:xfrm>
          </p:grpSpPr>
          <p:sp>
            <p:nvSpPr>
              <p:cNvPr id="13" name="Circle"/>
              <p:cNvSpPr/>
              <p:nvPr/>
            </p:nvSpPr>
            <p:spPr>
              <a:xfrm>
                <a:off x="2099610" y="4523439"/>
                <a:ext cx="715198" cy="715198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4" name="Freeform 15"/>
              <p:cNvSpPr/>
              <p:nvPr/>
            </p:nvSpPr>
            <p:spPr>
              <a:xfrm>
                <a:off x="2310699" y="4741665"/>
                <a:ext cx="293019" cy="2787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0" h="21588" extrusionOk="0">
                    <a:moveTo>
                      <a:pt x="20573" y="720"/>
                    </a:moveTo>
                    <a:lnTo>
                      <a:pt x="20467" y="606"/>
                    </a:lnTo>
                    <a:cubicBezTo>
                      <a:pt x="20091" y="206"/>
                      <a:pt x="19582" y="-12"/>
                      <a:pt x="19053" y="0"/>
                    </a:cubicBezTo>
                    <a:cubicBezTo>
                      <a:pt x="18525" y="11"/>
                      <a:pt x="18024" y="254"/>
                      <a:pt x="17665" y="671"/>
                    </a:cubicBezTo>
                    <a:lnTo>
                      <a:pt x="6825" y="13328"/>
                    </a:lnTo>
                    <a:lnTo>
                      <a:pt x="6612" y="13426"/>
                    </a:lnTo>
                    <a:lnTo>
                      <a:pt x="6405" y="13324"/>
                    </a:lnTo>
                    <a:lnTo>
                      <a:pt x="3715" y="9962"/>
                    </a:lnTo>
                    <a:cubicBezTo>
                      <a:pt x="3326" y="9477"/>
                      <a:pt x="2767" y="9187"/>
                      <a:pt x="2170" y="9162"/>
                    </a:cubicBezTo>
                    <a:cubicBezTo>
                      <a:pt x="1573" y="9136"/>
                      <a:pt x="992" y="9381"/>
                      <a:pt x="570" y="9831"/>
                    </a:cubicBezTo>
                    <a:cubicBezTo>
                      <a:pt x="-103" y="10553"/>
                      <a:pt x="-191" y="11689"/>
                      <a:pt x="363" y="12519"/>
                    </a:cubicBezTo>
                    <a:lnTo>
                      <a:pt x="5911" y="20836"/>
                    </a:lnTo>
                    <a:cubicBezTo>
                      <a:pt x="6227" y="21309"/>
                      <a:pt x="6736" y="21588"/>
                      <a:pt x="7278" y="21588"/>
                    </a:cubicBezTo>
                    <a:lnTo>
                      <a:pt x="7762" y="21588"/>
                    </a:lnTo>
                    <a:cubicBezTo>
                      <a:pt x="8675" y="21588"/>
                      <a:pt x="9529" y="21111"/>
                      <a:pt x="10046" y="20308"/>
                    </a:cubicBezTo>
                    <a:lnTo>
                      <a:pt x="20820" y="3650"/>
                    </a:lnTo>
                    <a:cubicBezTo>
                      <a:pt x="21409" y="2739"/>
                      <a:pt x="21302" y="1505"/>
                      <a:pt x="20573" y="7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l" defTabSz="914400">
                  <a:defRPr sz="1800" b="0">
                    <a:solidFill>
                      <a:srgbClr val="000000"/>
                    </a:solidFill>
                    <a:latin typeface="Open Sans Bold"/>
                    <a:ea typeface="Open Sans Bold"/>
                    <a:cs typeface="Open Sans Bold"/>
                    <a:sym typeface="Open Sans Bold"/>
                  </a:defRPr>
                </a:pPr>
                <a:endParaRPr/>
              </a:p>
            </p:txBody>
          </p:sp>
        </p:grpSp>
      </p:grpSp>
      <p:grpSp>
        <p:nvGrpSpPr>
          <p:cNvPr id="15" name="Group 14"/>
          <p:cNvGrpSpPr/>
          <p:nvPr/>
        </p:nvGrpSpPr>
        <p:grpSpPr>
          <a:xfrm>
            <a:off x="2076899" y="5120006"/>
            <a:ext cx="20739497" cy="841256"/>
            <a:chOff x="2099610" y="4494258"/>
            <a:chExt cx="20739497" cy="841256"/>
          </a:xfrm>
        </p:grpSpPr>
        <p:sp>
          <p:nvSpPr>
            <p:cNvPr id="16" name="Calendar 2023"/>
            <p:cNvSpPr/>
            <p:nvPr/>
          </p:nvSpPr>
          <p:spPr>
            <a:xfrm>
              <a:off x="3101489" y="4494258"/>
              <a:ext cx="19737618" cy="841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b">
              <a:spAutoFit/>
            </a:bodyPr>
            <a:lstStyle>
              <a:lvl1pPr algn="l">
                <a:defRPr sz="3600" b="0">
                  <a:solidFill>
                    <a:srgbClr val="31303D"/>
                  </a:solidFill>
                  <a:latin typeface="Maven Pro Regular SemiBold"/>
                  <a:ea typeface="Maven Pro Regular SemiBold"/>
                  <a:cs typeface="Maven Pro Regular SemiBold"/>
                  <a:sym typeface="Maven Pro Regular SemiBold"/>
                </a:defRPr>
              </a:lvl1pPr>
            </a:lstStyle>
            <a:p>
              <a:r>
                <a:rPr lang="en-US" sz="4800" dirty="0">
                  <a:solidFill>
                    <a:schemeClr val="tx1"/>
                  </a:solidFill>
                </a:rPr>
                <a:t>A database should be </a:t>
              </a:r>
              <a:r>
                <a:rPr lang="en-US" sz="4800">
                  <a:solidFill>
                    <a:schemeClr val="tx1"/>
                  </a:solidFill>
                </a:rPr>
                <a:t>developed fits </a:t>
              </a:r>
              <a:r>
                <a:rPr lang="en-US" sz="4800" dirty="0">
                  <a:solidFill>
                    <a:schemeClr val="tx1"/>
                  </a:solidFill>
                </a:rPr>
                <a:t>to the requirements.</a:t>
              </a:r>
              <a:endParaRPr sz="4800" dirty="0">
                <a:solidFill>
                  <a:schemeClr val="tx1"/>
                </a:solidFill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2099610" y="4523439"/>
              <a:ext cx="715198" cy="715198"/>
              <a:chOff x="2099610" y="4523439"/>
              <a:chExt cx="715198" cy="715198"/>
            </a:xfrm>
          </p:grpSpPr>
          <p:sp>
            <p:nvSpPr>
              <p:cNvPr id="18" name="Circle"/>
              <p:cNvSpPr/>
              <p:nvPr/>
            </p:nvSpPr>
            <p:spPr>
              <a:xfrm>
                <a:off x="2099610" y="4523439"/>
                <a:ext cx="715198" cy="715198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9" name="Freeform 15"/>
              <p:cNvSpPr/>
              <p:nvPr/>
            </p:nvSpPr>
            <p:spPr>
              <a:xfrm>
                <a:off x="2310699" y="4741665"/>
                <a:ext cx="293019" cy="2787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0" h="21588" extrusionOk="0">
                    <a:moveTo>
                      <a:pt x="20573" y="720"/>
                    </a:moveTo>
                    <a:lnTo>
                      <a:pt x="20467" y="606"/>
                    </a:lnTo>
                    <a:cubicBezTo>
                      <a:pt x="20091" y="206"/>
                      <a:pt x="19582" y="-12"/>
                      <a:pt x="19053" y="0"/>
                    </a:cubicBezTo>
                    <a:cubicBezTo>
                      <a:pt x="18525" y="11"/>
                      <a:pt x="18024" y="254"/>
                      <a:pt x="17665" y="671"/>
                    </a:cubicBezTo>
                    <a:lnTo>
                      <a:pt x="6825" y="13328"/>
                    </a:lnTo>
                    <a:lnTo>
                      <a:pt x="6612" y="13426"/>
                    </a:lnTo>
                    <a:lnTo>
                      <a:pt x="6405" y="13324"/>
                    </a:lnTo>
                    <a:lnTo>
                      <a:pt x="3715" y="9962"/>
                    </a:lnTo>
                    <a:cubicBezTo>
                      <a:pt x="3326" y="9477"/>
                      <a:pt x="2767" y="9187"/>
                      <a:pt x="2170" y="9162"/>
                    </a:cubicBezTo>
                    <a:cubicBezTo>
                      <a:pt x="1573" y="9136"/>
                      <a:pt x="992" y="9381"/>
                      <a:pt x="570" y="9831"/>
                    </a:cubicBezTo>
                    <a:cubicBezTo>
                      <a:pt x="-103" y="10553"/>
                      <a:pt x="-191" y="11689"/>
                      <a:pt x="363" y="12519"/>
                    </a:cubicBezTo>
                    <a:lnTo>
                      <a:pt x="5911" y="20836"/>
                    </a:lnTo>
                    <a:cubicBezTo>
                      <a:pt x="6227" y="21309"/>
                      <a:pt x="6736" y="21588"/>
                      <a:pt x="7278" y="21588"/>
                    </a:cubicBezTo>
                    <a:lnTo>
                      <a:pt x="7762" y="21588"/>
                    </a:lnTo>
                    <a:cubicBezTo>
                      <a:pt x="8675" y="21588"/>
                      <a:pt x="9529" y="21111"/>
                      <a:pt x="10046" y="20308"/>
                    </a:cubicBezTo>
                    <a:lnTo>
                      <a:pt x="20820" y="3650"/>
                    </a:lnTo>
                    <a:cubicBezTo>
                      <a:pt x="21409" y="2739"/>
                      <a:pt x="21302" y="1505"/>
                      <a:pt x="20573" y="7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l" defTabSz="914400">
                  <a:defRPr sz="1800" b="0">
                    <a:solidFill>
                      <a:srgbClr val="000000"/>
                    </a:solidFill>
                    <a:latin typeface="Open Sans Bold"/>
                    <a:ea typeface="Open Sans Bold"/>
                    <a:cs typeface="Open Sans Bold"/>
                    <a:sym typeface="Open Sans Bold"/>
                  </a:defRPr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410276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4800" dirty="0"/>
              <a:t>R, </a:t>
            </a:r>
            <a:r>
              <a:rPr lang="en-US" sz="4800" dirty="0" err="1"/>
              <a:t>Elmasri</a:t>
            </a:r>
            <a:r>
              <a:rPr lang="en-US" sz="4800" dirty="0"/>
              <a:t>, et. al., Fundamentals of Database Systems.</a:t>
            </a:r>
          </a:p>
          <a:p>
            <a:r>
              <a:rPr lang="en-US" sz="4800" dirty="0"/>
              <a:t>A. </a:t>
            </a:r>
            <a:r>
              <a:rPr lang="en-US" sz="4800" dirty="0" err="1"/>
              <a:t>Silberschatz</a:t>
            </a:r>
            <a:r>
              <a:rPr lang="en-US" sz="4800" dirty="0"/>
              <a:t>, et. al., Database System Concepts.</a:t>
            </a:r>
          </a:p>
          <a:p>
            <a:r>
              <a:rPr lang="en-US" sz="4800" dirty="0"/>
              <a:t>R. K. Rainer, et. al., Introduction to Information Systems.</a:t>
            </a:r>
          </a:p>
          <a:p>
            <a:r>
              <a:rPr lang="en-US" sz="4800" dirty="0"/>
              <a:t>G. M. </a:t>
            </a:r>
            <a:r>
              <a:rPr lang="en-US" sz="4800" dirty="0" err="1"/>
              <a:t>Marakas</a:t>
            </a:r>
            <a:r>
              <a:rPr lang="en-US" sz="4800" dirty="0"/>
              <a:t> et. al., Introduction to Information Systems: Essentials for The e-Business </a:t>
            </a:r>
            <a:r>
              <a:rPr lang="en-US" sz="4800"/>
              <a:t>Enterprise.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6637809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10051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Objective(s)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099610" y="6641112"/>
            <a:ext cx="20739497" cy="841256"/>
            <a:chOff x="2099610" y="4494258"/>
            <a:chExt cx="20739497" cy="841256"/>
          </a:xfrm>
        </p:grpSpPr>
        <p:sp>
          <p:nvSpPr>
            <p:cNvPr id="5" name="Calendar 2023"/>
            <p:cNvSpPr/>
            <p:nvPr/>
          </p:nvSpPr>
          <p:spPr>
            <a:xfrm>
              <a:off x="3101489" y="4494258"/>
              <a:ext cx="19737618" cy="841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b">
              <a:spAutoFit/>
            </a:bodyPr>
            <a:lstStyle>
              <a:lvl1pPr algn="l">
                <a:defRPr sz="3600" b="0">
                  <a:solidFill>
                    <a:srgbClr val="31303D"/>
                  </a:solidFill>
                  <a:latin typeface="Maven Pro Regular SemiBold"/>
                  <a:ea typeface="Maven Pro Regular SemiBold"/>
                  <a:cs typeface="Maven Pro Regular SemiBold"/>
                  <a:sym typeface="Maven Pro Regular SemiBold"/>
                </a:defRPr>
              </a:lvl1pPr>
            </a:lstStyle>
            <a:p>
              <a:r>
                <a:rPr lang="en-US" sz="4800" dirty="0">
                  <a:solidFill>
                    <a:schemeClr val="tx1"/>
                  </a:solidFill>
                </a:rPr>
                <a:t>Why identifying data requirement is important?</a:t>
              </a:r>
              <a:endParaRPr sz="4800" dirty="0">
                <a:solidFill>
                  <a:schemeClr val="tx1"/>
                </a:solidFill>
              </a:endParaRPr>
            </a:p>
          </p:txBody>
        </p:sp>
        <p:sp>
          <p:nvSpPr>
            <p:cNvPr id="7" name="Circle"/>
            <p:cNvSpPr/>
            <p:nvPr/>
          </p:nvSpPr>
          <p:spPr>
            <a:xfrm>
              <a:off x="2099610" y="4523439"/>
              <a:ext cx="715198" cy="715198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?</a:t>
              </a:r>
              <a:endParaRPr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099610" y="7966329"/>
            <a:ext cx="20739497" cy="841256"/>
            <a:chOff x="2099610" y="4494258"/>
            <a:chExt cx="20739497" cy="841256"/>
          </a:xfrm>
        </p:grpSpPr>
        <p:sp>
          <p:nvSpPr>
            <p:cNvPr id="11" name="Calendar 2023"/>
            <p:cNvSpPr/>
            <p:nvPr/>
          </p:nvSpPr>
          <p:spPr>
            <a:xfrm>
              <a:off x="3101489" y="4494258"/>
              <a:ext cx="19737618" cy="841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b">
              <a:spAutoFit/>
            </a:bodyPr>
            <a:lstStyle>
              <a:lvl1pPr algn="l">
                <a:defRPr sz="3600" b="0">
                  <a:solidFill>
                    <a:srgbClr val="31303D"/>
                  </a:solidFill>
                  <a:latin typeface="Maven Pro Regular SemiBold"/>
                  <a:ea typeface="Maven Pro Regular SemiBold"/>
                  <a:cs typeface="Maven Pro Regular SemiBold"/>
                  <a:sym typeface="Maven Pro Regular SemiBold"/>
                </a:defRPr>
              </a:lvl1pPr>
            </a:lstStyle>
            <a:p>
              <a:r>
                <a:rPr lang="en-US" sz="4800" dirty="0">
                  <a:solidFill>
                    <a:schemeClr val="tx1"/>
                  </a:solidFill>
                </a:rPr>
                <a:t>How to identify data requirement?</a:t>
              </a:r>
              <a:endParaRPr sz="4800" dirty="0">
                <a:solidFill>
                  <a:schemeClr val="tx1"/>
                </a:solidFill>
              </a:endParaRPr>
            </a:p>
          </p:txBody>
        </p:sp>
        <p:sp>
          <p:nvSpPr>
            <p:cNvPr id="13" name="Circle"/>
            <p:cNvSpPr/>
            <p:nvPr/>
          </p:nvSpPr>
          <p:spPr>
            <a:xfrm>
              <a:off x="2099610" y="4523439"/>
              <a:ext cx="715198" cy="715198"/>
            </a:xfrm>
            <a:prstGeom prst="ellips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?</a:t>
              </a:r>
              <a:endParaRPr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038578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534BA52-6C72-4C58-BB1D-E0EA37C2FB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anchor="ctr" anchorCtr="0"/>
          <a:lstStyle/>
          <a:p>
            <a:pPr marL="40640" indent="0">
              <a:buNone/>
            </a:pPr>
            <a:r>
              <a:rPr lang="en-US" dirty="0"/>
              <a:t>Why identifying</a:t>
            </a:r>
            <a:br>
              <a:rPr lang="en-US" dirty="0"/>
            </a:br>
            <a:r>
              <a:rPr lang="en-US" dirty="0"/>
              <a:t>data requirements</a:t>
            </a:r>
            <a:br>
              <a:rPr lang="en-US" dirty="0"/>
            </a:br>
            <a:r>
              <a:rPr lang="en-US" dirty="0"/>
              <a:t>is important?</a:t>
            </a:r>
          </a:p>
        </p:txBody>
      </p:sp>
    </p:spTree>
    <p:extLst>
      <p:ext uri="{BB962C8B-B14F-4D97-AF65-F5344CB8AC3E}">
        <p14:creationId xmlns:p14="http://schemas.microsoft.com/office/powerpoint/2010/main" val="380400650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445AB6-3D7A-4DD2-9668-9E4E55635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thing first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26E53-2551-4B7D-B888-B98B6D2087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i="1" dirty="0"/>
              <a:t>Knowing what we need</a:t>
            </a:r>
            <a:r>
              <a:rPr lang="en-US" dirty="0"/>
              <a:t>" is playing a key role to</a:t>
            </a:r>
            <a:br>
              <a:rPr lang="en-US" dirty="0"/>
            </a:br>
            <a:r>
              <a:rPr lang="en-US" dirty="0"/>
              <a:t>a </a:t>
            </a:r>
            <a:r>
              <a:rPr lang="en-US" b="1" dirty="0"/>
              <a:t>successful</a:t>
            </a:r>
            <a:r>
              <a:rPr lang="en-US" dirty="0"/>
              <a:t> database design and to avoid developing</a:t>
            </a:r>
            <a:br>
              <a:rPr lang="en-US" dirty="0"/>
            </a:br>
            <a:r>
              <a:rPr lang="en-US" dirty="0"/>
              <a:t>the unnecessary.</a:t>
            </a:r>
          </a:p>
        </p:txBody>
      </p:sp>
    </p:spTree>
    <p:extLst>
      <p:ext uri="{BB962C8B-B14F-4D97-AF65-F5344CB8AC3E}">
        <p14:creationId xmlns:p14="http://schemas.microsoft.com/office/powerpoint/2010/main" val="223656011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534BA52-6C72-4C58-BB1D-E0EA37C2FB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anchor="ctr" anchorCtr="0"/>
          <a:lstStyle/>
          <a:p>
            <a:pPr marL="40640" indent="0">
              <a:buNone/>
            </a:pPr>
            <a:r>
              <a:rPr lang="en-US" dirty="0"/>
              <a:t>How to identify</a:t>
            </a:r>
            <a:br>
              <a:rPr lang="en-US" dirty="0"/>
            </a:br>
            <a:r>
              <a:rPr lang="en-US" dirty="0"/>
              <a:t>data requirements?</a:t>
            </a:r>
          </a:p>
        </p:txBody>
      </p:sp>
    </p:spTree>
    <p:extLst>
      <p:ext uri="{BB962C8B-B14F-4D97-AF65-F5344CB8AC3E}">
        <p14:creationId xmlns:p14="http://schemas.microsoft.com/office/powerpoint/2010/main" val="196892506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E43E996-CFD7-4C95-B115-0F4F59195B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8658385"/>
              </p:ext>
            </p:extLst>
          </p:nvPr>
        </p:nvGraphicFramePr>
        <p:xfrm>
          <a:off x="3860800" y="2362201"/>
          <a:ext cx="19100800" cy="110003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>
          <a:xfrm>
            <a:off x="0" y="1506538"/>
            <a:ext cx="13449300" cy="13335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5494E9"/>
                </a:solidFill>
              </a:rPr>
              <a:t>General Steps</a:t>
            </a:r>
          </a:p>
        </p:txBody>
      </p:sp>
      <p:sp>
        <p:nvSpPr>
          <p:cNvPr id="5" name="Callout: Line with Accent Bar 4">
            <a:extLst>
              <a:ext uri="{FF2B5EF4-FFF2-40B4-BE49-F238E27FC236}">
                <a16:creationId xmlns:a16="http://schemas.microsoft.com/office/drawing/2014/main" id="{2286EE48-35F6-42B1-A7F2-62702E37E71C}"/>
              </a:ext>
            </a:extLst>
          </p:cNvPr>
          <p:cNvSpPr/>
          <p:nvPr/>
        </p:nvSpPr>
        <p:spPr>
          <a:xfrm flipH="1">
            <a:off x="3333750" y="4105871"/>
            <a:ext cx="3905250" cy="1846659"/>
          </a:xfrm>
          <a:prstGeom prst="accentCallout1">
            <a:avLst>
              <a:gd name="adj1" fmla="val 18750"/>
              <a:gd name="adj2" fmla="val -8333"/>
              <a:gd name="adj3" fmla="val 122981"/>
              <a:gd name="adj4" fmla="val -35236"/>
            </a:avLst>
          </a:prstGeom>
          <a:solidFill>
            <a:srgbClr val="FCFFFF"/>
          </a:solidFill>
          <a:ln w="3175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rPr>
              <a:t>Analyze the problem to understand the context.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rPr>
              <a:t>finding similar cases </a:t>
            </a:r>
            <a:r>
              <a:rPr lang="en-US" b="0" dirty="0"/>
              <a:t>if necessary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rPr>
              <a:t>.</a:t>
            </a:r>
          </a:p>
        </p:txBody>
      </p:sp>
      <p:sp>
        <p:nvSpPr>
          <p:cNvPr id="6" name="Callout: Line with Accent Bar 5">
            <a:extLst>
              <a:ext uri="{FF2B5EF4-FFF2-40B4-BE49-F238E27FC236}">
                <a16:creationId xmlns:a16="http://schemas.microsoft.com/office/drawing/2014/main" id="{4CC2B72F-E83D-4F83-8E12-0E0FE959B6C5}"/>
              </a:ext>
            </a:extLst>
          </p:cNvPr>
          <p:cNvSpPr/>
          <p:nvPr/>
        </p:nvSpPr>
        <p:spPr>
          <a:xfrm flipH="1">
            <a:off x="9486900" y="9875789"/>
            <a:ext cx="4610100" cy="2308324"/>
          </a:xfrm>
          <a:prstGeom prst="accentCallout1">
            <a:avLst>
              <a:gd name="adj1" fmla="val 64140"/>
              <a:gd name="adj2" fmla="val -9755"/>
              <a:gd name="adj3" fmla="val -25981"/>
              <a:gd name="adj4" fmla="val -21674"/>
            </a:avLst>
          </a:prstGeom>
          <a:solidFill>
            <a:srgbClr val="FCFFFF"/>
          </a:solidFill>
          <a:ln w="3175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rPr>
              <a:t>Find out objects (entities) mentioned in the case.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1A1A1A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rPr>
              <a:t>Identify their members. Sometimes, they are not clearly mentioned.</a:t>
            </a:r>
          </a:p>
        </p:txBody>
      </p:sp>
      <p:sp>
        <p:nvSpPr>
          <p:cNvPr id="7" name="Callout: Line with Accent Bar 6">
            <a:extLst>
              <a:ext uri="{FF2B5EF4-FFF2-40B4-BE49-F238E27FC236}">
                <a16:creationId xmlns:a16="http://schemas.microsoft.com/office/drawing/2014/main" id="{C5D1496A-A4FD-4E57-81FC-3E220486DFA4}"/>
              </a:ext>
            </a:extLst>
          </p:cNvPr>
          <p:cNvSpPr/>
          <p:nvPr/>
        </p:nvSpPr>
        <p:spPr>
          <a:xfrm flipH="1">
            <a:off x="15621000" y="3803304"/>
            <a:ext cx="4362450" cy="2308324"/>
          </a:xfrm>
          <a:prstGeom prst="accentCallout1">
            <a:avLst>
              <a:gd name="adj1" fmla="val 18750"/>
              <a:gd name="adj2" fmla="val -8333"/>
              <a:gd name="adj3" fmla="val 111428"/>
              <a:gd name="adj4" fmla="val -28375"/>
            </a:avLst>
          </a:prstGeom>
          <a:solidFill>
            <a:srgbClr val="FCFFFF"/>
          </a:solidFill>
          <a:ln w="3175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0" dirty="0"/>
              <a:t>If you think there are things still missing, it is okay to make assumptions. Back your assumptions with references.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1A1A1A"/>
              </a:solidFill>
              <a:effectLst/>
              <a:uFillTx/>
              <a:latin typeface="OpenSans-Semibold"/>
              <a:ea typeface="OpenSans-Semibold"/>
              <a:cs typeface="OpenSans-Semibold"/>
              <a:sym typeface="OpenSans-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3346460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AC68DC-E168-4B7A-A7EF-874F7647288E}"/>
              </a:ext>
            </a:extLst>
          </p:cNvPr>
          <p:cNvSpPr txBox="1"/>
          <p:nvPr/>
        </p:nvSpPr>
        <p:spPr>
          <a:xfrm>
            <a:off x="15510770" y="2032150"/>
            <a:ext cx="5607305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sz="4000" dirty="0">
                <a:solidFill>
                  <a:srgbClr val="5494E9"/>
                </a:solidFill>
              </a:rPr>
              <a:t>Inside the campus library.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7B4B0-886E-40BE-B429-2D580C434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2832" y="2620273"/>
            <a:ext cx="8276284" cy="610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4769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26B364-E45E-4917-9857-F0F15ADFA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library has a multitude copies of books, articles, etc.</a:t>
            </a:r>
          </a:p>
          <a:p>
            <a:pPr lvl="1"/>
            <a:r>
              <a:rPr lang="en-US" sz="4800" dirty="0"/>
              <a:t>New collections come periodically.</a:t>
            </a:r>
          </a:p>
          <a:p>
            <a:r>
              <a:rPr lang="en-US" dirty="0"/>
              <a:t>Anyone may come and enjoy </a:t>
            </a:r>
            <a:br>
              <a:rPr lang="en-US" dirty="0"/>
            </a:br>
            <a:r>
              <a:rPr lang="en-US" dirty="0"/>
              <a:t>the collections.</a:t>
            </a:r>
          </a:p>
          <a:p>
            <a:pPr lvl="1"/>
            <a:r>
              <a:rPr lang="en-US" sz="4800" dirty="0"/>
              <a:t>Only library members can lend books for period of time.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AC68DC-E168-4B7A-A7EF-874F7647288E}"/>
              </a:ext>
            </a:extLst>
          </p:cNvPr>
          <p:cNvSpPr txBox="1"/>
          <p:nvPr/>
        </p:nvSpPr>
        <p:spPr>
          <a:xfrm>
            <a:off x="15510773" y="2032150"/>
            <a:ext cx="5607304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spc="0" normalizeH="0" baseline="0" dirty="0">
                <a:ln>
                  <a:noFill/>
                </a:ln>
                <a:solidFill>
                  <a:srgbClr val="5494E9"/>
                </a:solidFill>
                <a:effectLst/>
                <a:uFillTx/>
                <a:latin typeface="OpenSans-Semibold"/>
                <a:ea typeface="OpenSans-Semibold"/>
                <a:cs typeface="OpenSans-Semibold"/>
                <a:sym typeface="OpenSans-Semibold"/>
              </a:rPr>
              <a:t>Inside the campus library.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7B4B0-886E-40BE-B429-2D580C434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2832" y="2620273"/>
            <a:ext cx="8276284" cy="610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87883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26B364-E45E-4917-9857-F0F15ADFA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library has a multitude copies of books, articles, etc.</a:t>
            </a:r>
          </a:p>
          <a:p>
            <a:pPr lvl="1"/>
            <a:r>
              <a:rPr lang="en-US" sz="4800" dirty="0"/>
              <a:t>New collections come periodically.</a:t>
            </a:r>
          </a:p>
          <a:p>
            <a:r>
              <a:rPr lang="en-US" dirty="0"/>
              <a:t>Anyone may come and enjoy </a:t>
            </a:r>
            <a:br>
              <a:rPr lang="en-US" dirty="0"/>
            </a:br>
            <a:r>
              <a:rPr lang="en-US" dirty="0"/>
              <a:t>the collections.</a:t>
            </a:r>
          </a:p>
          <a:p>
            <a:pPr lvl="1"/>
            <a:r>
              <a:rPr lang="en-US" sz="4800" dirty="0"/>
              <a:t>Only library members can lend books for period of time.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AC68DC-E168-4B7A-A7EF-874F7647288E}"/>
              </a:ext>
            </a:extLst>
          </p:cNvPr>
          <p:cNvSpPr txBox="1"/>
          <p:nvPr/>
        </p:nvSpPr>
        <p:spPr>
          <a:xfrm>
            <a:off x="3378072" y="2779174"/>
            <a:ext cx="5607305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Inside the campus library.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F5A28C0-EB83-4D53-B954-22E1345B690E}"/>
              </a:ext>
            </a:extLst>
          </p:cNvPr>
          <p:cNvGrpSpPr/>
          <p:nvPr/>
        </p:nvGrpSpPr>
        <p:grpSpPr>
          <a:xfrm>
            <a:off x="15187110" y="5760720"/>
            <a:ext cx="6164037" cy="3384170"/>
            <a:chOff x="13772377" y="5760720"/>
            <a:chExt cx="6164037" cy="3384170"/>
          </a:xfrm>
        </p:grpSpPr>
        <p:sp>
          <p:nvSpPr>
            <p:cNvPr id="9" name="Circle">
              <a:extLst>
                <a:ext uri="{FF2B5EF4-FFF2-40B4-BE49-F238E27FC236}">
                  <a16:creationId xmlns:a16="http://schemas.microsoft.com/office/drawing/2014/main" id="{064B38FB-8769-493F-9701-FB9D3353B29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546458" y="5760720"/>
              <a:ext cx="3389956" cy="3384170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r>
                <a:rPr lang="en-US" sz="34400" dirty="0">
                  <a:solidFill>
                    <a:srgbClr val="5494E9"/>
                  </a:solidFill>
                </a:rPr>
                <a:t>!</a:t>
              </a:r>
              <a:endParaRPr sz="34400" dirty="0">
                <a:solidFill>
                  <a:srgbClr val="5494E9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742E9F-AA99-4F04-BF56-70EFEFCA8D05}"/>
                </a:ext>
              </a:extLst>
            </p:cNvPr>
            <p:cNvSpPr txBox="1"/>
            <p:nvPr/>
          </p:nvSpPr>
          <p:spPr>
            <a:xfrm>
              <a:off x="13772377" y="6349206"/>
              <a:ext cx="3906519" cy="19492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6000" b="1" i="0" u="none" strike="noStrike" cap="none" spc="0" normalizeH="0" baseline="0" dirty="0">
                  <a:ln>
                    <a:noFill/>
                  </a:ln>
                  <a:solidFill>
                    <a:srgbClr val="5494E9"/>
                  </a:solidFill>
                  <a:effectLst/>
                  <a:uFillTx/>
                  <a:latin typeface="OpenSans-Semibold"/>
                  <a:ea typeface="OpenSans-Semibold"/>
                  <a:cs typeface="OpenSans-Semibold"/>
                  <a:sym typeface="OpenSans-Semibold"/>
                </a:rPr>
                <a:t>Let’s make</a:t>
              </a:r>
              <a:br>
                <a:rPr kumimoji="0" lang="en-US" sz="6000" b="1" i="0" u="none" strike="noStrike" cap="none" spc="0" normalizeH="0" baseline="0" dirty="0">
                  <a:ln>
                    <a:noFill/>
                  </a:ln>
                  <a:solidFill>
                    <a:srgbClr val="5494E9"/>
                  </a:solidFill>
                  <a:effectLst/>
                  <a:uFillTx/>
                  <a:latin typeface="OpenSans-Semibold"/>
                  <a:ea typeface="OpenSans-Semibold"/>
                  <a:cs typeface="OpenSans-Semibold"/>
                  <a:sym typeface="OpenSans-Semibold"/>
                </a:rPr>
              </a:br>
              <a:r>
                <a:rPr kumimoji="0" lang="en-US" sz="6000" b="1" i="0" u="none" strike="noStrike" cap="none" spc="0" normalizeH="0" baseline="0" dirty="0">
                  <a:ln>
                    <a:noFill/>
                  </a:ln>
                  <a:solidFill>
                    <a:srgbClr val="5494E9"/>
                  </a:solidFill>
                  <a:effectLst/>
                  <a:uFillTx/>
                  <a:latin typeface="OpenSans-Semibold"/>
                  <a:ea typeface="OpenSans-Semibold"/>
                  <a:cs typeface="OpenSans-Semibold"/>
                  <a:sym typeface="OpenSans-Semibold"/>
                </a:rPr>
                <a:t>our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465531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Coaching">
      <a:dk1>
        <a:srgbClr val="312F3E"/>
      </a:dk1>
      <a:lt1>
        <a:srgbClr val="FAFFFF"/>
      </a:lt1>
      <a:dk2>
        <a:srgbClr val="9FA2A6"/>
      </a:dk2>
      <a:lt2>
        <a:srgbClr val="D7DCE8"/>
      </a:lt2>
      <a:accent1>
        <a:srgbClr val="5095E9"/>
      </a:accent1>
      <a:accent2>
        <a:srgbClr val="5880E4"/>
      </a:accent2>
      <a:accent3>
        <a:srgbClr val="5B75E1"/>
      </a:accent3>
      <a:accent4>
        <a:srgbClr val="5F6ADE"/>
      </a:accent4>
      <a:accent5>
        <a:srgbClr val="5F6ADE"/>
      </a:accent5>
      <a:accent6>
        <a:srgbClr val="5095E9"/>
      </a:accent6>
      <a:hlink>
        <a:srgbClr val="5F6ADE"/>
      </a:hlink>
      <a:folHlink>
        <a:srgbClr val="5095E9"/>
      </a:folHlink>
    </a:clrScheme>
    <a:fontScheme name="White">
      <a:majorFont>
        <a:latin typeface="OpenSans"/>
        <a:ea typeface="OpenSans"/>
        <a:cs typeface="OpenSans"/>
      </a:majorFont>
      <a:minorFont>
        <a:latin typeface="OpenSans"/>
        <a:ea typeface="OpenSans"/>
        <a:cs typeface="Open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C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1A1A1A"/>
            </a:solidFill>
            <a:effectLst/>
            <a:uFillTx/>
            <a:latin typeface="OpenSans-Semibold"/>
            <a:ea typeface="OpenSans-Semibold"/>
            <a:cs typeface="OpenSans-Semibold"/>
            <a:sym typeface="OpenSans-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1A1A1A"/>
            </a:solidFill>
            <a:effectLst/>
            <a:uFillTx/>
            <a:latin typeface="OpenSans-Semibold"/>
            <a:ea typeface="OpenSans-Semibold"/>
            <a:cs typeface="OpenSans-Semibold"/>
            <a:sym typeface="OpenSans-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slide-template.potx" id="{B952BEFB-02F7-4E55-8957-490E02A25186}" vid="{30DD4AB1-911A-4C5C-A516-B8E14892C00C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AC89D"/>
      </a:accent1>
      <a:accent2>
        <a:srgbClr val="0EAAE5"/>
      </a:accent2>
      <a:accent3>
        <a:srgbClr val="F7B61A"/>
      </a:accent3>
      <a:accent4>
        <a:srgbClr val="F87802"/>
      </a:accent4>
      <a:accent5>
        <a:srgbClr val="F2F2F2"/>
      </a:accent5>
      <a:accent6>
        <a:srgbClr val="B2B2B2"/>
      </a:accent6>
      <a:hlink>
        <a:srgbClr val="0000FF"/>
      </a:hlink>
      <a:folHlink>
        <a:srgbClr val="FF00FF"/>
      </a:folHlink>
    </a:clrScheme>
    <a:fontScheme name="White">
      <a:majorFont>
        <a:latin typeface="OpenSans"/>
        <a:ea typeface="OpenSans"/>
        <a:cs typeface="OpenSans"/>
      </a:majorFont>
      <a:minorFont>
        <a:latin typeface="OpenSans"/>
        <a:ea typeface="OpenSans"/>
        <a:cs typeface="Open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C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1A1A1A"/>
            </a:solidFill>
            <a:effectLst/>
            <a:uFillTx/>
            <a:latin typeface="OpenSans-Semibold"/>
            <a:ea typeface="OpenSans-Semibold"/>
            <a:cs typeface="OpenSans-Semibold"/>
            <a:sym typeface="OpenSans-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1A1A1A"/>
            </a:solidFill>
            <a:effectLst/>
            <a:uFillTx/>
            <a:latin typeface="OpenSans-Semibold"/>
            <a:ea typeface="OpenSans-Semibold"/>
            <a:cs typeface="OpenSans-Semibold"/>
            <a:sym typeface="OpenSans-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slide-template</Template>
  <TotalTime>353</TotalTime>
  <Words>645</Words>
  <Application>Microsoft Office PowerPoint</Application>
  <PresentationFormat>Custom</PresentationFormat>
  <Paragraphs>84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Maven Pro Regular SemiBold</vt:lpstr>
      <vt:lpstr>Open Sans Bold</vt:lpstr>
      <vt:lpstr>Open Sans Regular</vt:lpstr>
      <vt:lpstr>OpenSans</vt:lpstr>
      <vt:lpstr>OpenSans-Semibold</vt:lpstr>
      <vt:lpstr>White</vt:lpstr>
      <vt:lpstr>Data Requirements</vt:lpstr>
      <vt:lpstr>Learning Objective(s)</vt:lpstr>
      <vt:lpstr>Question</vt:lpstr>
      <vt:lpstr>First thing first</vt:lpstr>
      <vt:lpstr>Question</vt:lpstr>
      <vt:lpstr>General Steps</vt:lpstr>
      <vt:lpstr>Case Study</vt:lpstr>
      <vt:lpstr>Case Study</vt:lpstr>
      <vt:lpstr>Case Study</vt:lpstr>
      <vt:lpstr>Case Study</vt:lpstr>
      <vt:lpstr>Case Study</vt:lpstr>
      <vt:lpstr>Case Study</vt:lpstr>
      <vt:lpstr>Where are we now?</vt:lpstr>
      <vt:lpstr>Conclusion</vt:lpstr>
      <vt:lpstr>References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PBDSI - Data Requirements</dc:title>
  <dc:creator>Mario Simaremare</dc:creator>
  <cp:lastModifiedBy>Mario Simaremare</cp:lastModifiedBy>
  <cp:revision>85</cp:revision>
  <dcterms:created xsi:type="dcterms:W3CDTF">2023-08-30T07:45:33Z</dcterms:created>
  <dcterms:modified xsi:type="dcterms:W3CDTF">2023-09-19T09:10:56Z</dcterms:modified>
</cp:coreProperties>
</file>